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IBM Plex Sans"/>
      <p:regular r:id="rId38"/>
      <p:bold r:id="rId39"/>
      <p:italic r:id="rId40"/>
      <p:boldItalic r:id="rId41"/>
    </p:embeddedFont>
    <p:embeddedFont>
      <p:font typeface="Sora SemiBold"/>
      <p:regular r:id="rId42"/>
      <p:bold r:id="rId43"/>
    </p:embeddedFont>
    <p:embeddedFont>
      <p:font typeface="Amaranth"/>
      <p:regular r:id="rId44"/>
      <p:bold r:id="rId45"/>
      <p:italic r:id="rId46"/>
      <p:boldItalic r:id="rId47"/>
    </p:embeddedFont>
    <p:embeddedFont>
      <p:font typeface="Quicksan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42" Type="http://schemas.openxmlformats.org/officeDocument/2006/relationships/font" Target="fonts/SoraSemiBold-regular.fntdata"/><Relationship Id="rId41" Type="http://schemas.openxmlformats.org/officeDocument/2006/relationships/font" Target="fonts/IBMPlexSans-boldItalic.fntdata"/><Relationship Id="rId44" Type="http://schemas.openxmlformats.org/officeDocument/2006/relationships/font" Target="fonts/Amaranth-regular.fntdata"/><Relationship Id="rId43" Type="http://schemas.openxmlformats.org/officeDocument/2006/relationships/font" Target="fonts/SoraSemiBold-bold.fntdata"/><Relationship Id="rId46" Type="http://schemas.openxmlformats.org/officeDocument/2006/relationships/font" Target="fonts/Amaranth-italic.fntdata"/><Relationship Id="rId45" Type="http://schemas.openxmlformats.org/officeDocument/2006/relationships/font" Target="fonts/Amaranth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Quicksand-regular.fntdata"/><Relationship Id="rId47" Type="http://schemas.openxmlformats.org/officeDocument/2006/relationships/font" Target="fonts/Amaranth-boldItalic.fntdata"/><Relationship Id="rId49" Type="http://schemas.openxmlformats.org/officeDocument/2006/relationships/font" Target="fonts/Quicksan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73149d7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373149d7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42e6002f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42e6002f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73149d7b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73149d7b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4406689b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4406689b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4406689b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4406689b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406689b1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406689b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4406689b1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4406689b1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4406689b1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4406689b1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4406689b1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4406689b1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373149d7b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373149d7b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8ac6a1da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8ac6a1da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b0debbf6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b0debbf6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402ecb69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402ecb69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402ecb69a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402ecb69a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02ecb69a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402ecb69a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406689b1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4406689b1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4406689b1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4406689b1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4406689b1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4406689b1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4406689b1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4406689b1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4406689b1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4406689b1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4406689b1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4406689b1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b0debbf6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b0debbf6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4406689b1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4406689b1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4406689b1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4406689b1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4406689b1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4406689b1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449356936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44935693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b0debbf6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b0debbf6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5001a0b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5001a0b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db3d954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3db3d954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5001a0bc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45001a0b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73149d7b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73149d7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73149d7b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73149d7b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29600" y="1230850"/>
            <a:ext cx="5602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C3B1"/>
              </a:buClr>
              <a:buSzPts val="5200"/>
              <a:buNone/>
              <a:defRPr sz="4300">
                <a:solidFill>
                  <a:srgbClr val="00C3B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464678" y="3943025"/>
            <a:ext cx="40881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25725" y="-185450"/>
            <a:ext cx="125100" cy="4596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>
            <p:ph hasCustomPrompt="1" type="title"/>
          </p:nvPr>
        </p:nvSpPr>
        <p:spPr>
          <a:xfrm>
            <a:off x="1054200" y="1063050"/>
            <a:ext cx="7035600" cy="17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1054200" y="2746450"/>
            <a:ext cx="7035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2061550" y="1934100"/>
            <a:ext cx="25983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2" type="subTitle"/>
          </p:nvPr>
        </p:nvSpPr>
        <p:spPr>
          <a:xfrm>
            <a:off x="2061550" y="1531450"/>
            <a:ext cx="2346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hasCustomPrompt="1" idx="3" type="title"/>
          </p:nvPr>
        </p:nvSpPr>
        <p:spPr>
          <a:xfrm>
            <a:off x="720000" y="1514375"/>
            <a:ext cx="13416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idx="4" type="subTitle"/>
          </p:nvPr>
        </p:nvSpPr>
        <p:spPr>
          <a:xfrm>
            <a:off x="6200000" y="1934100"/>
            <a:ext cx="25983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5" type="subTitle"/>
          </p:nvPr>
        </p:nvSpPr>
        <p:spPr>
          <a:xfrm>
            <a:off x="6200000" y="1531450"/>
            <a:ext cx="2346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6" type="title"/>
          </p:nvPr>
        </p:nvSpPr>
        <p:spPr>
          <a:xfrm>
            <a:off x="4858425" y="1514375"/>
            <a:ext cx="13416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7" type="subTitle"/>
          </p:nvPr>
        </p:nvSpPr>
        <p:spPr>
          <a:xfrm>
            <a:off x="2061550" y="3529800"/>
            <a:ext cx="25983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8" type="subTitle"/>
          </p:nvPr>
        </p:nvSpPr>
        <p:spPr>
          <a:xfrm>
            <a:off x="2061550" y="3127150"/>
            <a:ext cx="2346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9" type="title"/>
          </p:nvPr>
        </p:nvSpPr>
        <p:spPr>
          <a:xfrm>
            <a:off x="720000" y="3110075"/>
            <a:ext cx="13416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13" type="subTitle"/>
          </p:nvPr>
        </p:nvSpPr>
        <p:spPr>
          <a:xfrm>
            <a:off x="6200000" y="3529800"/>
            <a:ext cx="25983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14" type="subTitle"/>
          </p:nvPr>
        </p:nvSpPr>
        <p:spPr>
          <a:xfrm>
            <a:off x="6200000" y="3127150"/>
            <a:ext cx="2346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hasCustomPrompt="1" idx="15" type="title"/>
          </p:nvPr>
        </p:nvSpPr>
        <p:spPr>
          <a:xfrm>
            <a:off x="4858425" y="3110075"/>
            <a:ext cx="13416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3"/>
          <p:cNvGrpSpPr/>
          <p:nvPr/>
        </p:nvGrpSpPr>
        <p:grpSpPr>
          <a:xfrm>
            <a:off x="-141950" y="319925"/>
            <a:ext cx="9450475" cy="4606047"/>
            <a:chOff x="-141950" y="319925"/>
            <a:chExt cx="9450475" cy="4606047"/>
          </a:xfrm>
        </p:grpSpPr>
        <p:sp>
          <p:nvSpPr>
            <p:cNvPr id="127" name="Google Shape;127;p13"/>
            <p:cNvSpPr/>
            <p:nvPr/>
          </p:nvSpPr>
          <p:spPr>
            <a:xfrm rot="-5400000">
              <a:off x="8382275" y="-481225"/>
              <a:ext cx="125100" cy="17274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-141950" y="4660737"/>
              <a:ext cx="8566014" cy="265235"/>
              <a:chOff x="-141950" y="4660737"/>
              <a:chExt cx="8566014" cy="265235"/>
            </a:xfrm>
          </p:grpSpPr>
          <p:sp>
            <p:nvSpPr>
              <p:cNvPr id="129" name="Google Shape;129;p13"/>
              <p:cNvSpPr/>
              <p:nvPr/>
            </p:nvSpPr>
            <p:spPr>
              <a:xfrm rot="-5400000">
                <a:off x="2093650" y="2495200"/>
                <a:ext cx="125100" cy="45963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4812977" y="4660737"/>
                <a:ext cx="269852" cy="265235"/>
              </a:xfrm>
              <a:custGeom>
                <a:rect b="b" l="l" r="r" t="t"/>
                <a:pathLst>
                  <a:path extrusionOk="0" h="29528" w="30042">
                    <a:moveTo>
                      <a:pt x="15008" y="1"/>
                    </a:moveTo>
                    <a:cubicBezTo>
                      <a:pt x="10641" y="96"/>
                      <a:pt x="11898" y="4206"/>
                      <a:pt x="11898" y="4206"/>
                    </a:cubicBezTo>
                    <a:lnTo>
                      <a:pt x="14183" y="13358"/>
                    </a:lnTo>
                    <a:lnTo>
                      <a:pt x="14183" y="13358"/>
                    </a:lnTo>
                    <a:lnTo>
                      <a:pt x="7220" y="6802"/>
                    </a:lnTo>
                    <a:cubicBezTo>
                      <a:pt x="7220" y="6802"/>
                      <a:pt x="6072" y="5590"/>
                      <a:pt x="4667" y="5590"/>
                    </a:cubicBezTo>
                    <a:cubicBezTo>
                      <a:pt x="3820" y="5590"/>
                      <a:pt x="2881" y="6029"/>
                      <a:pt x="2043" y="7437"/>
                    </a:cubicBezTo>
                    <a:cubicBezTo>
                      <a:pt x="1" y="11290"/>
                      <a:pt x="4192" y="12195"/>
                      <a:pt x="4192" y="12195"/>
                    </a:cubicBezTo>
                    <a:lnTo>
                      <a:pt x="13169" y="14670"/>
                    </a:lnTo>
                    <a:lnTo>
                      <a:pt x="4233" y="17212"/>
                    </a:lnTo>
                    <a:cubicBezTo>
                      <a:pt x="4233" y="17212"/>
                      <a:pt x="42" y="18158"/>
                      <a:pt x="2124" y="21998"/>
                    </a:cubicBezTo>
                    <a:cubicBezTo>
                      <a:pt x="2966" y="23389"/>
                      <a:pt x="3902" y="23826"/>
                      <a:pt x="4745" y="23826"/>
                    </a:cubicBezTo>
                    <a:cubicBezTo>
                      <a:pt x="6162" y="23826"/>
                      <a:pt x="7315" y="22593"/>
                      <a:pt x="7315" y="22593"/>
                    </a:cubicBezTo>
                    <a:lnTo>
                      <a:pt x="14129" y="16062"/>
                    </a:lnTo>
                    <a:lnTo>
                      <a:pt x="11898" y="25351"/>
                    </a:lnTo>
                    <a:cubicBezTo>
                      <a:pt x="11898" y="25351"/>
                      <a:pt x="10668" y="29461"/>
                      <a:pt x="15035" y="29528"/>
                    </a:cubicBezTo>
                    <a:cubicBezTo>
                      <a:pt x="19388" y="29392"/>
                      <a:pt x="18090" y="25310"/>
                      <a:pt x="18090" y="25310"/>
                    </a:cubicBezTo>
                    <a:lnTo>
                      <a:pt x="15725" y="16130"/>
                    </a:lnTo>
                    <a:lnTo>
                      <a:pt x="15725" y="16130"/>
                    </a:lnTo>
                    <a:lnTo>
                      <a:pt x="22795" y="22822"/>
                    </a:lnTo>
                    <a:cubicBezTo>
                      <a:pt x="22795" y="22822"/>
                      <a:pt x="23947" y="24043"/>
                      <a:pt x="25356" y="24043"/>
                    </a:cubicBezTo>
                    <a:cubicBezTo>
                      <a:pt x="26200" y="24043"/>
                      <a:pt x="27137" y="23604"/>
                      <a:pt x="27973" y="22200"/>
                    </a:cubicBezTo>
                    <a:cubicBezTo>
                      <a:pt x="30028" y="18347"/>
                      <a:pt x="25837" y="17428"/>
                      <a:pt x="25837" y="17428"/>
                    </a:cubicBezTo>
                    <a:lnTo>
                      <a:pt x="16738" y="14899"/>
                    </a:lnTo>
                    <a:lnTo>
                      <a:pt x="25877" y="12074"/>
                    </a:lnTo>
                    <a:cubicBezTo>
                      <a:pt x="25877" y="12074"/>
                      <a:pt x="30041" y="11033"/>
                      <a:pt x="27878" y="7247"/>
                    </a:cubicBezTo>
                    <a:cubicBezTo>
                      <a:pt x="27021" y="5907"/>
                      <a:pt x="26097" y="5481"/>
                      <a:pt x="25269" y="5481"/>
                    </a:cubicBezTo>
                    <a:cubicBezTo>
                      <a:pt x="23825" y="5481"/>
                      <a:pt x="22674" y="6775"/>
                      <a:pt x="22674" y="6775"/>
                    </a:cubicBezTo>
                    <a:lnTo>
                      <a:pt x="15725" y="13751"/>
                    </a:lnTo>
                    <a:lnTo>
                      <a:pt x="18104" y="4206"/>
                    </a:lnTo>
                    <a:cubicBezTo>
                      <a:pt x="18104" y="4206"/>
                      <a:pt x="19361" y="96"/>
                      <a:pt x="15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5926722" y="4660737"/>
                <a:ext cx="269852" cy="265235"/>
              </a:xfrm>
              <a:custGeom>
                <a:rect b="b" l="l" r="r" t="t"/>
                <a:pathLst>
                  <a:path extrusionOk="0" h="29528" w="30042">
                    <a:moveTo>
                      <a:pt x="15008" y="1"/>
                    </a:moveTo>
                    <a:cubicBezTo>
                      <a:pt x="10641" y="96"/>
                      <a:pt x="11898" y="4206"/>
                      <a:pt x="11898" y="4206"/>
                    </a:cubicBezTo>
                    <a:lnTo>
                      <a:pt x="14183" y="13358"/>
                    </a:lnTo>
                    <a:lnTo>
                      <a:pt x="14183" y="13358"/>
                    </a:lnTo>
                    <a:lnTo>
                      <a:pt x="7220" y="6802"/>
                    </a:lnTo>
                    <a:cubicBezTo>
                      <a:pt x="7220" y="6802"/>
                      <a:pt x="6072" y="5590"/>
                      <a:pt x="4667" y="5590"/>
                    </a:cubicBezTo>
                    <a:cubicBezTo>
                      <a:pt x="3820" y="5590"/>
                      <a:pt x="2881" y="6029"/>
                      <a:pt x="2043" y="7437"/>
                    </a:cubicBezTo>
                    <a:cubicBezTo>
                      <a:pt x="1" y="11290"/>
                      <a:pt x="4192" y="12195"/>
                      <a:pt x="4192" y="12195"/>
                    </a:cubicBezTo>
                    <a:lnTo>
                      <a:pt x="13169" y="14670"/>
                    </a:lnTo>
                    <a:lnTo>
                      <a:pt x="4233" y="17212"/>
                    </a:lnTo>
                    <a:cubicBezTo>
                      <a:pt x="4233" y="17212"/>
                      <a:pt x="42" y="18158"/>
                      <a:pt x="2124" y="21998"/>
                    </a:cubicBezTo>
                    <a:cubicBezTo>
                      <a:pt x="2966" y="23389"/>
                      <a:pt x="3902" y="23826"/>
                      <a:pt x="4745" y="23826"/>
                    </a:cubicBezTo>
                    <a:cubicBezTo>
                      <a:pt x="6162" y="23826"/>
                      <a:pt x="7315" y="22593"/>
                      <a:pt x="7315" y="22593"/>
                    </a:cubicBezTo>
                    <a:lnTo>
                      <a:pt x="14129" y="16062"/>
                    </a:lnTo>
                    <a:lnTo>
                      <a:pt x="11898" y="25351"/>
                    </a:lnTo>
                    <a:cubicBezTo>
                      <a:pt x="11898" y="25351"/>
                      <a:pt x="10668" y="29461"/>
                      <a:pt x="15035" y="29528"/>
                    </a:cubicBezTo>
                    <a:cubicBezTo>
                      <a:pt x="19388" y="29392"/>
                      <a:pt x="18090" y="25310"/>
                      <a:pt x="18090" y="25310"/>
                    </a:cubicBezTo>
                    <a:lnTo>
                      <a:pt x="15725" y="16130"/>
                    </a:lnTo>
                    <a:lnTo>
                      <a:pt x="15725" y="16130"/>
                    </a:lnTo>
                    <a:lnTo>
                      <a:pt x="22795" y="22822"/>
                    </a:lnTo>
                    <a:cubicBezTo>
                      <a:pt x="22795" y="22822"/>
                      <a:pt x="23947" y="24043"/>
                      <a:pt x="25356" y="24043"/>
                    </a:cubicBezTo>
                    <a:cubicBezTo>
                      <a:pt x="26200" y="24043"/>
                      <a:pt x="27137" y="23604"/>
                      <a:pt x="27973" y="22200"/>
                    </a:cubicBezTo>
                    <a:cubicBezTo>
                      <a:pt x="30028" y="18347"/>
                      <a:pt x="25837" y="17428"/>
                      <a:pt x="25837" y="17428"/>
                    </a:cubicBezTo>
                    <a:lnTo>
                      <a:pt x="16738" y="14899"/>
                    </a:lnTo>
                    <a:lnTo>
                      <a:pt x="25877" y="12074"/>
                    </a:lnTo>
                    <a:cubicBezTo>
                      <a:pt x="25877" y="12074"/>
                      <a:pt x="30041" y="11033"/>
                      <a:pt x="27878" y="7247"/>
                    </a:cubicBezTo>
                    <a:cubicBezTo>
                      <a:pt x="27021" y="5907"/>
                      <a:pt x="26097" y="5481"/>
                      <a:pt x="25269" y="5481"/>
                    </a:cubicBezTo>
                    <a:cubicBezTo>
                      <a:pt x="23825" y="5481"/>
                      <a:pt x="22674" y="6775"/>
                      <a:pt x="22674" y="6775"/>
                    </a:cubicBezTo>
                    <a:lnTo>
                      <a:pt x="15725" y="13751"/>
                    </a:lnTo>
                    <a:lnTo>
                      <a:pt x="18104" y="4206"/>
                    </a:lnTo>
                    <a:cubicBezTo>
                      <a:pt x="18104" y="4206"/>
                      <a:pt x="19361" y="96"/>
                      <a:pt x="15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7040467" y="4660737"/>
                <a:ext cx="269852" cy="265235"/>
              </a:xfrm>
              <a:custGeom>
                <a:rect b="b" l="l" r="r" t="t"/>
                <a:pathLst>
                  <a:path extrusionOk="0" h="29528" w="30042">
                    <a:moveTo>
                      <a:pt x="15008" y="1"/>
                    </a:moveTo>
                    <a:cubicBezTo>
                      <a:pt x="10641" y="96"/>
                      <a:pt x="11898" y="4206"/>
                      <a:pt x="11898" y="4206"/>
                    </a:cubicBezTo>
                    <a:lnTo>
                      <a:pt x="14183" y="13358"/>
                    </a:lnTo>
                    <a:lnTo>
                      <a:pt x="14183" y="13358"/>
                    </a:lnTo>
                    <a:lnTo>
                      <a:pt x="7220" y="6802"/>
                    </a:lnTo>
                    <a:cubicBezTo>
                      <a:pt x="7220" y="6802"/>
                      <a:pt x="6072" y="5590"/>
                      <a:pt x="4667" y="5590"/>
                    </a:cubicBezTo>
                    <a:cubicBezTo>
                      <a:pt x="3820" y="5590"/>
                      <a:pt x="2881" y="6029"/>
                      <a:pt x="2043" y="7437"/>
                    </a:cubicBezTo>
                    <a:cubicBezTo>
                      <a:pt x="1" y="11290"/>
                      <a:pt x="4192" y="12195"/>
                      <a:pt x="4192" y="12195"/>
                    </a:cubicBezTo>
                    <a:lnTo>
                      <a:pt x="13169" y="14670"/>
                    </a:lnTo>
                    <a:lnTo>
                      <a:pt x="4233" y="17212"/>
                    </a:lnTo>
                    <a:cubicBezTo>
                      <a:pt x="4233" y="17212"/>
                      <a:pt x="42" y="18158"/>
                      <a:pt x="2124" y="21998"/>
                    </a:cubicBezTo>
                    <a:cubicBezTo>
                      <a:pt x="2966" y="23389"/>
                      <a:pt x="3902" y="23826"/>
                      <a:pt x="4745" y="23826"/>
                    </a:cubicBezTo>
                    <a:cubicBezTo>
                      <a:pt x="6162" y="23826"/>
                      <a:pt x="7315" y="22593"/>
                      <a:pt x="7315" y="22593"/>
                    </a:cubicBezTo>
                    <a:lnTo>
                      <a:pt x="14129" y="16062"/>
                    </a:lnTo>
                    <a:lnTo>
                      <a:pt x="11898" y="25351"/>
                    </a:lnTo>
                    <a:cubicBezTo>
                      <a:pt x="11898" y="25351"/>
                      <a:pt x="10668" y="29461"/>
                      <a:pt x="15035" y="29528"/>
                    </a:cubicBezTo>
                    <a:cubicBezTo>
                      <a:pt x="19388" y="29392"/>
                      <a:pt x="18090" y="25310"/>
                      <a:pt x="18090" y="25310"/>
                    </a:cubicBezTo>
                    <a:lnTo>
                      <a:pt x="15725" y="16130"/>
                    </a:lnTo>
                    <a:lnTo>
                      <a:pt x="15725" y="16130"/>
                    </a:lnTo>
                    <a:lnTo>
                      <a:pt x="22795" y="22822"/>
                    </a:lnTo>
                    <a:cubicBezTo>
                      <a:pt x="22795" y="22822"/>
                      <a:pt x="23947" y="24043"/>
                      <a:pt x="25356" y="24043"/>
                    </a:cubicBezTo>
                    <a:cubicBezTo>
                      <a:pt x="26200" y="24043"/>
                      <a:pt x="27137" y="23604"/>
                      <a:pt x="27973" y="22200"/>
                    </a:cubicBezTo>
                    <a:cubicBezTo>
                      <a:pt x="30028" y="18347"/>
                      <a:pt x="25837" y="17428"/>
                      <a:pt x="25837" y="17428"/>
                    </a:cubicBezTo>
                    <a:lnTo>
                      <a:pt x="16738" y="14899"/>
                    </a:lnTo>
                    <a:lnTo>
                      <a:pt x="25877" y="12074"/>
                    </a:lnTo>
                    <a:cubicBezTo>
                      <a:pt x="25877" y="12074"/>
                      <a:pt x="30041" y="11033"/>
                      <a:pt x="27878" y="7247"/>
                    </a:cubicBezTo>
                    <a:cubicBezTo>
                      <a:pt x="27021" y="5907"/>
                      <a:pt x="26097" y="5481"/>
                      <a:pt x="25269" y="5481"/>
                    </a:cubicBezTo>
                    <a:cubicBezTo>
                      <a:pt x="23825" y="5481"/>
                      <a:pt x="22674" y="6775"/>
                      <a:pt x="22674" y="6775"/>
                    </a:cubicBezTo>
                    <a:lnTo>
                      <a:pt x="15725" y="13751"/>
                    </a:lnTo>
                    <a:lnTo>
                      <a:pt x="18104" y="4206"/>
                    </a:lnTo>
                    <a:cubicBezTo>
                      <a:pt x="18104" y="4206"/>
                      <a:pt x="19361" y="96"/>
                      <a:pt x="15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8154212" y="4660737"/>
                <a:ext cx="269852" cy="265235"/>
              </a:xfrm>
              <a:custGeom>
                <a:rect b="b" l="l" r="r" t="t"/>
                <a:pathLst>
                  <a:path extrusionOk="0" h="29528" w="30042">
                    <a:moveTo>
                      <a:pt x="15008" y="1"/>
                    </a:moveTo>
                    <a:cubicBezTo>
                      <a:pt x="10641" y="96"/>
                      <a:pt x="11898" y="4206"/>
                      <a:pt x="11898" y="4206"/>
                    </a:cubicBezTo>
                    <a:lnTo>
                      <a:pt x="14183" y="13358"/>
                    </a:lnTo>
                    <a:lnTo>
                      <a:pt x="14183" y="13358"/>
                    </a:lnTo>
                    <a:lnTo>
                      <a:pt x="7220" y="6802"/>
                    </a:lnTo>
                    <a:cubicBezTo>
                      <a:pt x="7220" y="6802"/>
                      <a:pt x="6072" y="5590"/>
                      <a:pt x="4667" y="5590"/>
                    </a:cubicBezTo>
                    <a:cubicBezTo>
                      <a:pt x="3820" y="5590"/>
                      <a:pt x="2881" y="6029"/>
                      <a:pt x="2043" y="7437"/>
                    </a:cubicBezTo>
                    <a:cubicBezTo>
                      <a:pt x="1" y="11290"/>
                      <a:pt x="4192" y="12195"/>
                      <a:pt x="4192" y="12195"/>
                    </a:cubicBezTo>
                    <a:lnTo>
                      <a:pt x="13169" y="14670"/>
                    </a:lnTo>
                    <a:lnTo>
                      <a:pt x="4233" y="17212"/>
                    </a:lnTo>
                    <a:cubicBezTo>
                      <a:pt x="4233" y="17212"/>
                      <a:pt x="42" y="18158"/>
                      <a:pt x="2124" y="21998"/>
                    </a:cubicBezTo>
                    <a:cubicBezTo>
                      <a:pt x="2966" y="23389"/>
                      <a:pt x="3902" y="23826"/>
                      <a:pt x="4745" y="23826"/>
                    </a:cubicBezTo>
                    <a:cubicBezTo>
                      <a:pt x="6162" y="23826"/>
                      <a:pt x="7315" y="22593"/>
                      <a:pt x="7315" y="22593"/>
                    </a:cubicBezTo>
                    <a:lnTo>
                      <a:pt x="14129" y="16062"/>
                    </a:lnTo>
                    <a:lnTo>
                      <a:pt x="11898" y="25351"/>
                    </a:lnTo>
                    <a:cubicBezTo>
                      <a:pt x="11898" y="25351"/>
                      <a:pt x="10668" y="29461"/>
                      <a:pt x="15035" y="29528"/>
                    </a:cubicBezTo>
                    <a:cubicBezTo>
                      <a:pt x="19388" y="29392"/>
                      <a:pt x="18090" y="25310"/>
                      <a:pt x="18090" y="25310"/>
                    </a:cubicBezTo>
                    <a:lnTo>
                      <a:pt x="15725" y="16130"/>
                    </a:lnTo>
                    <a:lnTo>
                      <a:pt x="15725" y="16130"/>
                    </a:lnTo>
                    <a:lnTo>
                      <a:pt x="22795" y="22822"/>
                    </a:lnTo>
                    <a:cubicBezTo>
                      <a:pt x="22795" y="22822"/>
                      <a:pt x="23947" y="24043"/>
                      <a:pt x="25356" y="24043"/>
                    </a:cubicBezTo>
                    <a:cubicBezTo>
                      <a:pt x="26200" y="24043"/>
                      <a:pt x="27137" y="23604"/>
                      <a:pt x="27973" y="22200"/>
                    </a:cubicBezTo>
                    <a:cubicBezTo>
                      <a:pt x="30028" y="18347"/>
                      <a:pt x="25837" y="17428"/>
                      <a:pt x="25837" y="17428"/>
                    </a:cubicBezTo>
                    <a:lnTo>
                      <a:pt x="16738" y="14899"/>
                    </a:lnTo>
                    <a:lnTo>
                      <a:pt x="25877" y="12074"/>
                    </a:lnTo>
                    <a:cubicBezTo>
                      <a:pt x="25877" y="12074"/>
                      <a:pt x="30041" y="11033"/>
                      <a:pt x="27878" y="7247"/>
                    </a:cubicBezTo>
                    <a:cubicBezTo>
                      <a:pt x="27021" y="5907"/>
                      <a:pt x="26097" y="5481"/>
                      <a:pt x="25269" y="5481"/>
                    </a:cubicBezTo>
                    <a:cubicBezTo>
                      <a:pt x="23825" y="5481"/>
                      <a:pt x="22674" y="6775"/>
                      <a:pt x="22674" y="6775"/>
                    </a:cubicBezTo>
                    <a:lnTo>
                      <a:pt x="15725" y="13751"/>
                    </a:lnTo>
                    <a:lnTo>
                      <a:pt x="18104" y="4206"/>
                    </a:lnTo>
                    <a:cubicBezTo>
                      <a:pt x="18104" y="4206"/>
                      <a:pt x="19361" y="96"/>
                      <a:pt x="15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1879500" y="1290125"/>
            <a:ext cx="5385000" cy="1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2" type="subTitle"/>
          </p:nvPr>
        </p:nvSpPr>
        <p:spPr>
          <a:xfrm>
            <a:off x="2852700" y="3371113"/>
            <a:ext cx="34386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grpSp>
        <p:nvGrpSpPr>
          <p:cNvPr id="137" name="Google Shape;137;p14"/>
          <p:cNvGrpSpPr/>
          <p:nvPr/>
        </p:nvGrpSpPr>
        <p:grpSpPr>
          <a:xfrm flipH="1">
            <a:off x="742500" y="4660737"/>
            <a:ext cx="8566014" cy="265235"/>
            <a:chOff x="-141950" y="4660737"/>
            <a:chExt cx="8566014" cy="265235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14"/>
          <p:cNvGrpSpPr/>
          <p:nvPr/>
        </p:nvGrpSpPr>
        <p:grpSpPr>
          <a:xfrm>
            <a:off x="-141950" y="251862"/>
            <a:ext cx="8566014" cy="265235"/>
            <a:chOff x="-141950" y="4660737"/>
            <a:chExt cx="8566014" cy="265235"/>
          </a:xfrm>
        </p:grpSpPr>
        <p:sp>
          <p:nvSpPr>
            <p:cNvPr id="144" name="Google Shape;144;p14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 flipH="1">
            <a:off x="1678575" y="1883088"/>
            <a:ext cx="2790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1" name="Google Shape;151;p15"/>
          <p:cNvSpPr txBox="1"/>
          <p:nvPr>
            <p:ph hasCustomPrompt="1" idx="2" type="title"/>
          </p:nvPr>
        </p:nvSpPr>
        <p:spPr>
          <a:xfrm flipH="1">
            <a:off x="4567125" y="1288350"/>
            <a:ext cx="29619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5"/>
          <p:cNvSpPr txBox="1"/>
          <p:nvPr>
            <p:ph idx="1" type="subTitle"/>
          </p:nvPr>
        </p:nvSpPr>
        <p:spPr>
          <a:xfrm flipH="1">
            <a:off x="1686775" y="2712913"/>
            <a:ext cx="27900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1" type="subTitle"/>
          </p:nvPr>
        </p:nvSpPr>
        <p:spPr>
          <a:xfrm>
            <a:off x="720000" y="3432125"/>
            <a:ext cx="25308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" name="Google Shape;156;p16"/>
          <p:cNvSpPr txBox="1"/>
          <p:nvPr>
            <p:ph idx="2" type="subTitle"/>
          </p:nvPr>
        </p:nvSpPr>
        <p:spPr>
          <a:xfrm>
            <a:off x="968550" y="2798525"/>
            <a:ext cx="20337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57" name="Google Shape;157;p16"/>
          <p:cNvSpPr txBox="1"/>
          <p:nvPr>
            <p:ph idx="3" type="subTitle"/>
          </p:nvPr>
        </p:nvSpPr>
        <p:spPr>
          <a:xfrm>
            <a:off x="3306600" y="3432125"/>
            <a:ext cx="25308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16"/>
          <p:cNvSpPr txBox="1"/>
          <p:nvPr>
            <p:ph idx="4" type="subTitle"/>
          </p:nvPr>
        </p:nvSpPr>
        <p:spPr>
          <a:xfrm>
            <a:off x="3555150" y="2798525"/>
            <a:ext cx="20337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5" type="subTitle"/>
          </p:nvPr>
        </p:nvSpPr>
        <p:spPr>
          <a:xfrm>
            <a:off x="5893200" y="3432125"/>
            <a:ext cx="25308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" name="Google Shape;160;p16"/>
          <p:cNvSpPr txBox="1"/>
          <p:nvPr>
            <p:ph idx="6" type="subTitle"/>
          </p:nvPr>
        </p:nvSpPr>
        <p:spPr>
          <a:xfrm>
            <a:off x="6141750" y="2798525"/>
            <a:ext cx="20337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grpSp>
        <p:nvGrpSpPr>
          <p:cNvPr id="161" name="Google Shape;161;p16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162" name="Google Shape;162;p16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16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555050" y="3662400"/>
            <a:ext cx="25356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idx="2" type="subTitle"/>
          </p:nvPr>
        </p:nvSpPr>
        <p:spPr>
          <a:xfrm>
            <a:off x="1304850" y="3181200"/>
            <a:ext cx="178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2" name="Google Shape;172;p17"/>
          <p:cNvSpPr txBox="1"/>
          <p:nvPr>
            <p:ph idx="3" type="subTitle"/>
          </p:nvPr>
        </p:nvSpPr>
        <p:spPr>
          <a:xfrm>
            <a:off x="720000" y="2043225"/>
            <a:ext cx="23706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4" type="subTitle"/>
          </p:nvPr>
        </p:nvSpPr>
        <p:spPr>
          <a:xfrm>
            <a:off x="1304850" y="1562025"/>
            <a:ext cx="178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4" name="Google Shape;174;p17"/>
          <p:cNvSpPr txBox="1"/>
          <p:nvPr>
            <p:ph idx="5" type="subTitle"/>
          </p:nvPr>
        </p:nvSpPr>
        <p:spPr>
          <a:xfrm>
            <a:off x="6053550" y="3662400"/>
            <a:ext cx="23706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6" type="subTitle"/>
          </p:nvPr>
        </p:nvSpPr>
        <p:spPr>
          <a:xfrm>
            <a:off x="6053550" y="3181200"/>
            <a:ext cx="178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6" name="Google Shape;176;p17"/>
          <p:cNvSpPr txBox="1"/>
          <p:nvPr>
            <p:ph idx="7" type="subTitle"/>
          </p:nvPr>
        </p:nvSpPr>
        <p:spPr>
          <a:xfrm>
            <a:off x="6053550" y="2043225"/>
            <a:ext cx="23706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8" type="subTitle"/>
          </p:nvPr>
        </p:nvSpPr>
        <p:spPr>
          <a:xfrm>
            <a:off x="6053550" y="1562025"/>
            <a:ext cx="178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8" name="Google Shape;178;p17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17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180" name="Google Shape;180;p17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7" name="Google Shape;187;p18"/>
          <p:cNvSpPr txBox="1"/>
          <p:nvPr>
            <p:ph idx="1" type="subTitle"/>
          </p:nvPr>
        </p:nvSpPr>
        <p:spPr>
          <a:xfrm>
            <a:off x="1348863" y="2350150"/>
            <a:ext cx="3183600" cy="1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8" name="Google Shape;188;p18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8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190" name="Google Shape;190;p18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7" name="Google Shape;197;p19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9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199" name="Google Shape;199;p19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2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1" type="subTitle"/>
          </p:nvPr>
        </p:nvSpPr>
        <p:spPr>
          <a:xfrm>
            <a:off x="720000" y="3968100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2" type="subTitle"/>
          </p:nvPr>
        </p:nvSpPr>
        <p:spPr>
          <a:xfrm>
            <a:off x="1095450" y="3563100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3" type="subTitle"/>
          </p:nvPr>
        </p:nvSpPr>
        <p:spPr>
          <a:xfrm>
            <a:off x="3306600" y="3968100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4" type="subTitle"/>
          </p:nvPr>
        </p:nvSpPr>
        <p:spPr>
          <a:xfrm>
            <a:off x="3682050" y="3563100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10" name="Google Shape;210;p20"/>
          <p:cNvSpPr txBox="1"/>
          <p:nvPr>
            <p:ph idx="5" type="subTitle"/>
          </p:nvPr>
        </p:nvSpPr>
        <p:spPr>
          <a:xfrm>
            <a:off x="5893200" y="3968100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6" type="subTitle"/>
          </p:nvPr>
        </p:nvSpPr>
        <p:spPr>
          <a:xfrm>
            <a:off x="6268650" y="3563100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grpSp>
        <p:nvGrpSpPr>
          <p:cNvPr id="212" name="Google Shape;212;p20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213" name="Google Shape;213;p20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0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 txBox="1"/>
          <p:nvPr>
            <p:ph idx="7" type="subTitle"/>
          </p:nvPr>
        </p:nvSpPr>
        <p:spPr>
          <a:xfrm>
            <a:off x="720000" y="2175075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0" name="Google Shape;220;p20"/>
          <p:cNvSpPr txBox="1"/>
          <p:nvPr>
            <p:ph idx="8" type="subTitle"/>
          </p:nvPr>
        </p:nvSpPr>
        <p:spPr>
          <a:xfrm>
            <a:off x="1095450" y="1770075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1" name="Google Shape;221;p20"/>
          <p:cNvSpPr txBox="1"/>
          <p:nvPr>
            <p:ph idx="9" type="subTitle"/>
          </p:nvPr>
        </p:nvSpPr>
        <p:spPr>
          <a:xfrm>
            <a:off x="3306600" y="2175075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2" name="Google Shape;222;p20"/>
          <p:cNvSpPr txBox="1"/>
          <p:nvPr>
            <p:ph idx="13" type="subTitle"/>
          </p:nvPr>
        </p:nvSpPr>
        <p:spPr>
          <a:xfrm>
            <a:off x="3682050" y="1770075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3" name="Google Shape;223;p20"/>
          <p:cNvSpPr txBox="1"/>
          <p:nvPr>
            <p:ph idx="14" type="subTitle"/>
          </p:nvPr>
        </p:nvSpPr>
        <p:spPr>
          <a:xfrm>
            <a:off x="5893200" y="2175075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4" name="Google Shape;224;p20"/>
          <p:cNvSpPr txBox="1"/>
          <p:nvPr>
            <p:ph idx="15" type="subTitle"/>
          </p:nvPr>
        </p:nvSpPr>
        <p:spPr>
          <a:xfrm>
            <a:off x="6268650" y="1770075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400563" y="1883088"/>
            <a:ext cx="2790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738713" y="1288350"/>
            <a:ext cx="29619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392363" y="2712913"/>
            <a:ext cx="27900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6" name="Google Shape;16;p3"/>
          <p:cNvGrpSpPr/>
          <p:nvPr/>
        </p:nvGrpSpPr>
        <p:grpSpPr>
          <a:xfrm flipH="1">
            <a:off x="742500" y="4660737"/>
            <a:ext cx="8566014" cy="265235"/>
            <a:chOff x="-141950" y="4660737"/>
            <a:chExt cx="8566014" cy="265235"/>
          </a:xfrm>
        </p:grpSpPr>
        <p:sp>
          <p:nvSpPr>
            <p:cNvPr id="17" name="Google Shape;17;p3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3"/>
          <p:cNvGrpSpPr/>
          <p:nvPr/>
        </p:nvGrpSpPr>
        <p:grpSpPr>
          <a:xfrm>
            <a:off x="-141950" y="251862"/>
            <a:ext cx="8566014" cy="265235"/>
            <a:chOff x="-141950" y="4660737"/>
            <a:chExt cx="8566014" cy="265235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TITLE_AND_TWO_COLUMNS_2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27" name="Google Shape;227;p21"/>
          <p:cNvSpPr txBox="1"/>
          <p:nvPr>
            <p:ph idx="1" type="subTitle"/>
          </p:nvPr>
        </p:nvSpPr>
        <p:spPr>
          <a:xfrm>
            <a:off x="720000" y="3968100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2" type="subTitle"/>
          </p:nvPr>
        </p:nvSpPr>
        <p:spPr>
          <a:xfrm>
            <a:off x="1095450" y="3563100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idx="3" type="subTitle"/>
          </p:nvPr>
        </p:nvSpPr>
        <p:spPr>
          <a:xfrm>
            <a:off x="3306600" y="3002650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4" type="subTitle"/>
          </p:nvPr>
        </p:nvSpPr>
        <p:spPr>
          <a:xfrm>
            <a:off x="3682050" y="2597650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31" name="Google Shape;231;p21"/>
          <p:cNvSpPr txBox="1"/>
          <p:nvPr>
            <p:ph idx="5" type="subTitle"/>
          </p:nvPr>
        </p:nvSpPr>
        <p:spPr>
          <a:xfrm>
            <a:off x="5893200" y="3968100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" name="Google Shape;232;p21"/>
          <p:cNvSpPr txBox="1"/>
          <p:nvPr>
            <p:ph idx="6" type="subTitle"/>
          </p:nvPr>
        </p:nvSpPr>
        <p:spPr>
          <a:xfrm>
            <a:off x="6268650" y="3563100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grpSp>
        <p:nvGrpSpPr>
          <p:cNvPr id="233" name="Google Shape;233;p21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234" name="Google Shape;234;p21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1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 txBox="1"/>
          <p:nvPr>
            <p:ph idx="7" type="subTitle"/>
          </p:nvPr>
        </p:nvSpPr>
        <p:spPr>
          <a:xfrm>
            <a:off x="720000" y="2175075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21"/>
          <p:cNvSpPr txBox="1"/>
          <p:nvPr>
            <p:ph idx="8" type="subTitle"/>
          </p:nvPr>
        </p:nvSpPr>
        <p:spPr>
          <a:xfrm>
            <a:off x="1095450" y="1770075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42" name="Google Shape;242;p21"/>
          <p:cNvSpPr txBox="1"/>
          <p:nvPr>
            <p:ph idx="9" type="subTitle"/>
          </p:nvPr>
        </p:nvSpPr>
        <p:spPr>
          <a:xfrm>
            <a:off x="5893200" y="2175075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3" name="Google Shape;243;p21"/>
          <p:cNvSpPr txBox="1"/>
          <p:nvPr>
            <p:ph idx="13" type="subTitle"/>
          </p:nvPr>
        </p:nvSpPr>
        <p:spPr>
          <a:xfrm>
            <a:off x="6268650" y="1770075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2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1" type="subTitle"/>
          </p:nvPr>
        </p:nvSpPr>
        <p:spPr>
          <a:xfrm>
            <a:off x="720000" y="3587100"/>
            <a:ext cx="25308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22"/>
          <p:cNvSpPr txBox="1"/>
          <p:nvPr>
            <p:ph idx="2" type="subTitle"/>
          </p:nvPr>
        </p:nvSpPr>
        <p:spPr>
          <a:xfrm>
            <a:off x="1179900" y="2953500"/>
            <a:ext cx="1611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3" type="subTitle"/>
          </p:nvPr>
        </p:nvSpPr>
        <p:spPr>
          <a:xfrm>
            <a:off x="3306600" y="3587100"/>
            <a:ext cx="25308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9" name="Google Shape;249;p22"/>
          <p:cNvSpPr txBox="1"/>
          <p:nvPr>
            <p:ph idx="4" type="subTitle"/>
          </p:nvPr>
        </p:nvSpPr>
        <p:spPr>
          <a:xfrm>
            <a:off x="3766500" y="2953500"/>
            <a:ext cx="1611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50" name="Google Shape;250;p22"/>
          <p:cNvSpPr txBox="1"/>
          <p:nvPr>
            <p:ph idx="5" type="subTitle"/>
          </p:nvPr>
        </p:nvSpPr>
        <p:spPr>
          <a:xfrm>
            <a:off x="5893200" y="3587100"/>
            <a:ext cx="25308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1" name="Google Shape;251;p22"/>
          <p:cNvSpPr txBox="1"/>
          <p:nvPr>
            <p:ph idx="6" type="subTitle"/>
          </p:nvPr>
        </p:nvSpPr>
        <p:spPr>
          <a:xfrm>
            <a:off x="6353050" y="2953500"/>
            <a:ext cx="1611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grpSp>
        <p:nvGrpSpPr>
          <p:cNvPr id="252" name="Google Shape;252;p22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253" name="Google Shape;253;p22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2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 txBox="1"/>
          <p:nvPr>
            <p:ph hasCustomPrompt="1" idx="7" type="title"/>
          </p:nvPr>
        </p:nvSpPr>
        <p:spPr>
          <a:xfrm flipH="1">
            <a:off x="720000" y="1403763"/>
            <a:ext cx="25308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22"/>
          <p:cNvSpPr txBox="1"/>
          <p:nvPr>
            <p:ph hasCustomPrompt="1" idx="8" type="title"/>
          </p:nvPr>
        </p:nvSpPr>
        <p:spPr>
          <a:xfrm flipH="1">
            <a:off x="3306600" y="1403763"/>
            <a:ext cx="25308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2"/>
          <p:cNvSpPr txBox="1"/>
          <p:nvPr>
            <p:ph hasCustomPrompt="1" idx="9" type="title"/>
          </p:nvPr>
        </p:nvSpPr>
        <p:spPr>
          <a:xfrm flipH="1">
            <a:off x="5893200" y="1403763"/>
            <a:ext cx="25308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2_1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1" type="subTitle"/>
          </p:nvPr>
        </p:nvSpPr>
        <p:spPr>
          <a:xfrm>
            <a:off x="5281700" y="3578950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5" name="Google Shape;265;p23"/>
          <p:cNvSpPr txBox="1"/>
          <p:nvPr>
            <p:ph idx="2" type="subTitle"/>
          </p:nvPr>
        </p:nvSpPr>
        <p:spPr>
          <a:xfrm>
            <a:off x="5281700" y="3173950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grpSp>
        <p:nvGrpSpPr>
          <p:cNvPr id="266" name="Google Shape;266;p23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267" name="Google Shape;267;p23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3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 txBox="1"/>
          <p:nvPr>
            <p:ph idx="3" type="subTitle"/>
          </p:nvPr>
        </p:nvSpPr>
        <p:spPr>
          <a:xfrm>
            <a:off x="1331500" y="1946900"/>
            <a:ext cx="25308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4" name="Google Shape;274;p23"/>
          <p:cNvSpPr txBox="1"/>
          <p:nvPr>
            <p:ph idx="4" type="subTitle"/>
          </p:nvPr>
        </p:nvSpPr>
        <p:spPr>
          <a:xfrm>
            <a:off x="2082400" y="1541900"/>
            <a:ext cx="17799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277" name="Google Shape;277;p24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278" name="Google Shape;278;p24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4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"/>
          <p:cNvSpPr txBox="1"/>
          <p:nvPr>
            <p:ph idx="1" type="subTitle"/>
          </p:nvPr>
        </p:nvSpPr>
        <p:spPr>
          <a:xfrm>
            <a:off x="661938" y="2743750"/>
            <a:ext cx="25308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5" name="Google Shape;285;p24"/>
          <p:cNvSpPr txBox="1"/>
          <p:nvPr>
            <p:ph idx="2" type="subTitle"/>
          </p:nvPr>
        </p:nvSpPr>
        <p:spPr>
          <a:xfrm>
            <a:off x="910488" y="2262550"/>
            <a:ext cx="20337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86" name="Google Shape;286;p24"/>
          <p:cNvSpPr txBox="1"/>
          <p:nvPr>
            <p:ph idx="3" type="subTitle"/>
          </p:nvPr>
        </p:nvSpPr>
        <p:spPr>
          <a:xfrm>
            <a:off x="3306600" y="3891000"/>
            <a:ext cx="25308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7" name="Google Shape;287;p24"/>
          <p:cNvSpPr txBox="1"/>
          <p:nvPr>
            <p:ph idx="4" type="subTitle"/>
          </p:nvPr>
        </p:nvSpPr>
        <p:spPr>
          <a:xfrm>
            <a:off x="3555150" y="3409800"/>
            <a:ext cx="20337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88" name="Google Shape;288;p24"/>
          <p:cNvSpPr txBox="1"/>
          <p:nvPr>
            <p:ph idx="5" type="subTitle"/>
          </p:nvPr>
        </p:nvSpPr>
        <p:spPr>
          <a:xfrm>
            <a:off x="5951263" y="2743750"/>
            <a:ext cx="25308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9" name="Google Shape;289;p24"/>
          <p:cNvSpPr txBox="1"/>
          <p:nvPr>
            <p:ph idx="6" type="subTitle"/>
          </p:nvPr>
        </p:nvSpPr>
        <p:spPr>
          <a:xfrm>
            <a:off x="6199813" y="2262550"/>
            <a:ext cx="20337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2" name="Google Shape;292;p25"/>
          <p:cNvSpPr txBox="1"/>
          <p:nvPr>
            <p:ph idx="1" type="subTitle"/>
          </p:nvPr>
        </p:nvSpPr>
        <p:spPr>
          <a:xfrm>
            <a:off x="4688700" y="2154025"/>
            <a:ext cx="29967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3" name="Google Shape;293;p25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25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295" name="Google Shape;295;p25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ONE_COLUMN_TEXT_1_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02" name="Google Shape;302;p26"/>
          <p:cNvSpPr txBox="1"/>
          <p:nvPr>
            <p:ph idx="1" type="subTitle"/>
          </p:nvPr>
        </p:nvSpPr>
        <p:spPr>
          <a:xfrm>
            <a:off x="1348875" y="2154025"/>
            <a:ext cx="30384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3" name="Google Shape;303;p26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305" name="Google Shape;305;p26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ctrTitle"/>
          </p:nvPr>
        </p:nvSpPr>
        <p:spPr>
          <a:xfrm>
            <a:off x="1329600" y="736050"/>
            <a:ext cx="4328400" cy="1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2" name="Google Shape;312;p27"/>
          <p:cNvSpPr txBox="1"/>
          <p:nvPr>
            <p:ph idx="1" type="subTitle"/>
          </p:nvPr>
        </p:nvSpPr>
        <p:spPr>
          <a:xfrm>
            <a:off x="1329600" y="2277100"/>
            <a:ext cx="41934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p27"/>
          <p:cNvSpPr/>
          <p:nvPr/>
        </p:nvSpPr>
        <p:spPr>
          <a:xfrm>
            <a:off x="725725" y="-185450"/>
            <a:ext cx="125100" cy="4596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 txBox="1"/>
          <p:nvPr>
            <p:ph idx="2" type="subTitle"/>
          </p:nvPr>
        </p:nvSpPr>
        <p:spPr>
          <a:xfrm>
            <a:off x="1329600" y="1737375"/>
            <a:ext cx="41934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5" name="Google Shape;315;p27"/>
          <p:cNvSpPr txBox="1"/>
          <p:nvPr/>
        </p:nvSpPr>
        <p:spPr>
          <a:xfrm>
            <a:off x="1329600" y="3627175"/>
            <a:ext cx="4037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1"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8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319" name="Google Shape;319;p28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9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326" name="Google Shape;326;p29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9"/>
          <p:cNvGrpSpPr/>
          <p:nvPr/>
        </p:nvGrpSpPr>
        <p:grpSpPr>
          <a:xfrm flipH="1">
            <a:off x="742500" y="251862"/>
            <a:ext cx="8566014" cy="265235"/>
            <a:chOff x="-141950" y="4660737"/>
            <a:chExt cx="8566014" cy="265235"/>
          </a:xfrm>
        </p:grpSpPr>
        <p:sp>
          <p:nvSpPr>
            <p:cNvPr id="332" name="Google Shape;332;p29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132100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33" name="Google Shape;33;p4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1347963" y="3434700"/>
            <a:ext cx="29205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4875525" y="3434700"/>
            <a:ext cx="29205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1634913" y="2801100"/>
            <a:ext cx="2346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5162513" y="2801100"/>
            <a:ext cx="2346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Sora SemiBold"/>
              <a:buNone/>
              <a:defRPr sz="20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46" name="Google Shape;46;p5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" name="Google Shape;53;p6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55" name="Google Shape;55;p6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20000" y="1585025"/>
            <a:ext cx="4149300" cy="25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54B"/>
              </a:buClr>
              <a:buSzPts val="1600"/>
              <a:buFont typeface="Red Hat Text"/>
              <a:buChar char="●"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600"/>
              <a:buFont typeface="Red Hat Text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" name="Google Shape;63;p7"/>
          <p:cNvSpPr/>
          <p:nvPr/>
        </p:nvSpPr>
        <p:spPr>
          <a:xfrm>
            <a:off x="720000" y="626297"/>
            <a:ext cx="331739" cy="326063"/>
          </a:xfrm>
          <a:custGeom>
            <a:rect b="b" l="l" r="r" t="t"/>
            <a:pathLst>
              <a:path extrusionOk="0" h="29528" w="30042">
                <a:moveTo>
                  <a:pt x="15008" y="1"/>
                </a:moveTo>
                <a:cubicBezTo>
                  <a:pt x="10641" y="96"/>
                  <a:pt x="11898" y="4206"/>
                  <a:pt x="11898" y="4206"/>
                </a:cubicBezTo>
                <a:lnTo>
                  <a:pt x="14183" y="13358"/>
                </a:lnTo>
                <a:lnTo>
                  <a:pt x="14183" y="13358"/>
                </a:lnTo>
                <a:lnTo>
                  <a:pt x="7220" y="6802"/>
                </a:lnTo>
                <a:cubicBezTo>
                  <a:pt x="7220" y="6802"/>
                  <a:pt x="6072" y="5590"/>
                  <a:pt x="4667" y="5590"/>
                </a:cubicBezTo>
                <a:cubicBezTo>
                  <a:pt x="3820" y="5590"/>
                  <a:pt x="2881" y="6029"/>
                  <a:pt x="2043" y="7437"/>
                </a:cubicBezTo>
                <a:cubicBezTo>
                  <a:pt x="1" y="11290"/>
                  <a:pt x="4192" y="12195"/>
                  <a:pt x="4192" y="12195"/>
                </a:cubicBezTo>
                <a:lnTo>
                  <a:pt x="13169" y="14670"/>
                </a:lnTo>
                <a:lnTo>
                  <a:pt x="4233" y="17212"/>
                </a:lnTo>
                <a:cubicBezTo>
                  <a:pt x="4233" y="17212"/>
                  <a:pt x="42" y="18158"/>
                  <a:pt x="2124" y="21998"/>
                </a:cubicBezTo>
                <a:cubicBezTo>
                  <a:pt x="2966" y="23389"/>
                  <a:pt x="3902" y="23826"/>
                  <a:pt x="4745" y="23826"/>
                </a:cubicBezTo>
                <a:cubicBezTo>
                  <a:pt x="6162" y="23826"/>
                  <a:pt x="7315" y="22593"/>
                  <a:pt x="7315" y="22593"/>
                </a:cubicBezTo>
                <a:lnTo>
                  <a:pt x="14129" y="16062"/>
                </a:lnTo>
                <a:lnTo>
                  <a:pt x="11898" y="25351"/>
                </a:lnTo>
                <a:cubicBezTo>
                  <a:pt x="11898" y="25351"/>
                  <a:pt x="10668" y="29461"/>
                  <a:pt x="15035" y="29528"/>
                </a:cubicBezTo>
                <a:cubicBezTo>
                  <a:pt x="19388" y="29392"/>
                  <a:pt x="18090" y="25310"/>
                  <a:pt x="18090" y="25310"/>
                </a:cubicBezTo>
                <a:lnTo>
                  <a:pt x="15725" y="16130"/>
                </a:lnTo>
                <a:lnTo>
                  <a:pt x="15725" y="16130"/>
                </a:lnTo>
                <a:lnTo>
                  <a:pt x="22795" y="22822"/>
                </a:lnTo>
                <a:cubicBezTo>
                  <a:pt x="22795" y="22822"/>
                  <a:pt x="23947" y="24043"/>
                  <a:pt x="25356" y="24043"/>
                </a:cubicBezTo>
                <a:cubicBezTo>
                  <a:pt x="26200" y="24043"/>
                  <a:pt x="27137" y="23604"/>
                  <a:pt x="27973" y="22200"/>
                </a:cubicBezTo>
                <a:cubicBezTo>
                  <a:pt x="30028" y="18347"/>
                  <a:pt x="25837" y="17428"/>
                  <a:pt x="25837" y="17428"/>
                </a:cubicBezTo>
                <a:lnTo>
                  <a:pt x="16738" y="14899"/>
                </a:lnTo>
                <a:lnTo>
                  <a:pt x="25877" y="12074"/>
                </a:lnTo>
                <a:cubicBezTo>
                  <a:pt x="25877" y="12074"/>
                  <a:pt x="30041" y="11033"/>
                  <a:pt x="27878" y="7247"/>
                </a:cubicBezTo>
                <a:cubicBezTo>
                  <a:pt x="27021" y="5907"/>
                  <a:pt x="26097" y="5481"/>
                  <a:pt x="25269" y="5481"/>
                </a:cubicBezTo>
                <a:cubicBezTo>
                  <a:pt x="23825" y="5481"/>
                  <a:pt x="22674" y="6775"/>
                  <a:pt x="22674" y="6775"/>
                </a:cubicBezTo>
                <a:lnTo>
                  <a:pt x="15725" y="13751"/>
                </a:lnTo>
                <a:lnTo>
                  <a:pt x="18104" y="4206"/>
                </a:lnTo>
                <a:cubicBezTo>
                  <a:pt x="18104" y="4206"/>
                  <a:pt x="19361" y="96"/>
                  <a:pt x="150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7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65" name="Google Shape;65;p7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type="title"/>
          </p:nvPr>
        </p:nvSpPr>
        <p:spPr>
          <a:xfrm>
            <a:off x="1388100" y="1301888"/>
            <a:ext cx="6367800" cy="26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2" name="Google Shape;72;p8"/>
          <p:cNvGrpSpPr/>
          <p:nvPr/>
        </p:nvGrpSpPr>
        <p:grpSpPr>
          <a:xfrm flipH="1">
            <a:off x="742500" y="4660737"/>
            <a:ext cx="8566014" cy="265235"/>
            <a:chOff x="-141950" y="4660737"/>
            <a:chExt cx="8566014" cy="265235"/>
          </a:xfrm>
        </p:grpSpPr>
        <p:sp>
          <p:nvSpPr>
            <p:cNvPr id="73" name="Google Shape;73;p8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8"/>
          <p:cNvGrpSpPr/>
          <p:nvPr/>
        </p:nvGrpSpPr>
        <p:grpSpPr>
          <a:xfrm>
            <a:off x="-141950" y="251862"/>
            <a:ext cx="8566014" cy="265235"/>
            <a:chOff x="-141950" y="4660737"/>
            <a:chExt cx="8566014" cy="265235"/>
          </a:xfrm>
        </p:grpSpPr>
        <p:sp>
          <p:nvSpPr>
            <p:cNvPr id="79" name="Google Shape;79;p8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title"/>
          </p:nvPr>
        </p:nvSpPr>
        <p:spPr>
          <a:xfrm>
            <a:off x="2549400" y="1437338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9"/>
          <p:cNvSpPr txBox="1"/>
          <p:nvPr>
            <p:ph idx="1" type="subTitle"/>
          </p:nvPr>
        </p:nvSpPr>
        <p:spPr>
          <a:xfrm>
            <a:off x="2821400" y="2786338"/>
            <a:ext cx="35013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7" name="Google Shape;87;p9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9"/>
          <p:cNvGrpSpPr/>
          <p:nvPr/>
        </p:nvGrpSpPr>
        <p:grpSpPr>
          <a:xfrm flipH="1">
            <a:off x="742500" y="251862"/>
            <a:ext cx="8566014" cy="265235"/>
            <a:chOff x="-141950" y="4660737"/>
            <a:chExt cx="8566014" cy="265235"/>
          </a:xfrm>
        </p:grpSpPr>
        <p:sp>
          <p:nvSpPr>
            <p:cNvPr id="94" name="Google Shape;94;p9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2532000" y="962100"/>
            <a:ext cx="4080000" cy="11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latin typeface="Sora SemiBold"/>
                <a:ea typeface="Sora SemiBold"/>
                <a:cs typeface="Sora SemiBold"/>
                <a:sym typeface="Sora SemiBold"/>
              </a:defRPr>
            </a:lvl1pPr>
          </a:lstStyle>
          <a:p/>
        </p:txBody>
      </p:sp>
      <p:grpSp>
        <p:nvGrpSpPr>
          <p:cNvPr id="101" name="Google Shape;101;p10"/>
          <p:cNvGrpSpPr/>
          <p:nvPr/>
        </p:nvGrpSpPr>
        <p:grpSpPr>
          <a:xfrm>
            <a:off x="-141950" y="251862"/>
            <a:ext cx="8566014" cy="265235"/>
            <a:chOff x="-141950" y="4660737"/>
            <a:chExt cx="8566014" cy="265235"/>
          </a:xfrm>
        </p:grpSpPr>
        <p:sp>
          <p:nvSpPr>
            <p:cNvPr id="102" name="Google Shape;102;p10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a SemiBold"/>
              <a:buNone/>
              <a:defRPr sz="3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a SemiBold"/>
              <a:buNone/>
              <a:defRPr sz="3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a SemiBold"/>
              <a:buNone/>
              <a:defRPr sz="3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a SemiBold"/>
              <a:buNone/>
              <a:defRPr sz="3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a SemiBold"/>
              <a:buNone/>
              <a:defRPr sz="3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a SemiBold"/>
              <a:buNone/>
              <a:defRPr sz="3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a SemiBold"/>
              <a:buNone/>
              <a:defRPr sz="3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a SemiBold"/>
              <a:buNone/>
              <a:defRPr sz="3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a SemiBold"/>
              <a:buNone/>
              <a:defRPr sz="3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mu-bCHBv42ZXhzWaXfWqb8nWkfK5os9n/view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mvQx1ssqiSbLVfu2PHHjdkA7pxcbQZKn/view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hingiverse.com/thing:14928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hyperlink" Target="https://www.thingiverse.com/thing:3771333/file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/>
          <p:nvPr/>
        </p:nvSpPr>
        <p:spPr>
          <a:xfrm>
            <a:off x="1327525" y="3926225"/>
            <a:ext cx="4533900" cy="4848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 txBox="1"/>
          <p:nvPr>
            <p:ph type="ctrTitle"/>
          </p:nvPr>
        </p:nvSpPr>
        <p:spPr>
          <a:xfrm>
            <a:off x="1329600" y="1230850"/>
            <a:ext cx="5602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CNC LASER</a:t>
            </a:r>
            <a:endParaRPr/>
          </a:p>
        </p:txBody>
      </p:sp>
      <p:sp>
        <p:nvSpPr>
          <p:cNvPr id="343" name="Google Shape;343;p30"/>
          <p:cNvSpPr txBox="1"/>
          <p:nvPr>
            <p:ph idx="1" type="subTitle"/>
          </p:nvPr>
        </p:nvSpPr>
        <p:spPr>
          <a:xfrm>
            <a:off x="1464678" y="3943025"/>
            <a:ext cx="40881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Aprendendo a criar e operar </a:t>
            </a: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6196200" y="540000"/>
            <a:ext cx="2227800" cy="525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345" name="Google Shape;345;p30"/>
          <p:cNvGrpSpPr/>
          <p:nvPr/>
        </p:nvGrpSpPr>
        <p:grpSpPr>
          <a:xfrm>
            <a:off x="1436400" y="3369447"/>
            <a:ext cx="2704460" cy="326063"/>
            <a:chOff x="1436400" y="3369447"/>
            <a:chExt cx="2704460" cy="326063"/>
          </a:xfrm>
        </p:grpSpPr>
        <p:sp>
          <p:nvSpPr>
            <p:cNvPr id="346" name="Google Shape;346;p30"/>
            <p:cNvSpPr/>
            <p:nvPr/>
          </p:nvSpPr>
          <p:spPr>
            <a:xfrm>
              <a:off x="1436400" y="3369447"/>
              <a:ext cx="331739" cy="326063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831853" y="3369447"/>
              <a:ext cx="331739" cy="326063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2227307" y="3369447"/>
              <a:ext cx="331739" cy="326063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2622760" y="3369447"/>
              <a:ext cx="331739" cy="326063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018214" y="3369447"/>
              <a:ext cx="331739" cy="326063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413667" y="3369447"/>
              <a:ext cx="331739" cy="326063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3809121" y="3369447"/>
              <a:ext cx="331739" cy="326063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30"/>
          <p:cNvGrpSpPr/>
          <p:nvPr/>
        </p:nvGrpSpPr>
        <p:grpSpPr>
          <a:xfrm>
            <a:off x="7510845" y="1447629"/>
            <a:ext cx="827097" cy="760782"/>
            <a:chOff x="1345750" y="2151825"/>
            <a:chExt cx="716225" cy="658800"/>
          </a:xfrm>
        </p:grpSpPr>
        <p:sp>
          <p:nvSpPr>
            <p:cNvPr id="354" name="Google Shape;354;p30"/>
            <p:cNvSpPr/>
            <p:nvPr/>
          </p:nvSpPr>
          <p:spPr>
            <a:xfrm>
              <a:off x="1345750" y="2151825"/>
              <a:ext cx="357950" cy="329350"/>
            </a:xfrm>
            <a:custGeom>
              <a:rect b="b" l="l" r="r" t="t"/>
              <a:pathLst>
                <a:path extrusionOk="0" h="13174" w="14318">
                  <a:moveTo>
                    <a:pt x="6541" y="1"/>
                  </a:moveTo>
                  <a:cubicBezTo>
                    <a:pt x="5460" y="1"/>
                    <a:pt x="4103" y="356"/>
                    <a:pt x="2853" y="1709"/>
                  </a:cubicBezTo>
                  <a:cubicBezTo>
                    <a:pt x="1" y="4345"/>
                    <a:pt x="1582" y="7455"/>
                    <a:pt x="1582" y="7455"/>
                  </a:cubicBezTo>
                  <a:cubicBezTo>
                    <a:pt x="3529" y="12227"/>
                    <a:pt x="14318" y="13173"/>
                    <a:pt x="14318" y="13173"/>
                  </a:cubicBezTo>
                  <a:cubicBezTo>
                    <a:pt x="14318" y="13173"/>
                    <a:pt x="13371" y="2385"/>
                    <a:pt x="8599" y="438"/>
                  </a:cubicBezTo>
                  <a:cubicBezTo>
                    <a:pt x="8599" y="438"/>
                    <a:pt x="7740" y="1"/>
                    <a:pt x="65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1703675" y="2151825"/>
              <a:ext cx="358300" cy="329350"/>
            </a:xfrm>
            <a:custGeom>
              <a:rect b="b" l="l" r="r" t="t"/>
              <a:pathLst>
                <a:path extrusionOk="0" h="13174" w="14332">
                  <a:moveTo>
                    <a:pt x="7780" y="1"/>
                  </a:moveTo>
                  <a:cubicBezTo>
                    <a:pt x="6580" y="1"/>
                    <a:pt x="5720" y="438"/>
                    <a:pt x="5720" y="438"/>
                  </a:cubicBezTo>
                  <a:cubicBezTo>
                    <a:pt x="947" y="2385"/>
                    <a:pt x="1" y="13173"/>
                    <a:pt x="1" y="13173"/>
                  </a:cubicBezTo>
                  <a:cubicBezTo>
                    <a:pt x="1" y="13173"/>
                    <a:pt x="10789" y="12227"/>
                    <a:pt x="12750" y="7455"/>
                  </a:cubicBezTo>
                  <a:cubicBezTo>
                    <a:pt x="12750" y="7455"/>
                    <a:pt x="14331" y="4345"/>
                    <a:pt x="11479" y="1709"/>
                  </a:cubicBezTo>
                  <a:cubicBezTo>
                    <a:pt x="10223" y="356"/>
                    <a:pt x="8863" y="1"/>
                    <a:pt x="7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345750" y="2481150"/>
              <a:ext cx="357950" cy="329475"/>
            </a:xfrm>
            <a:custGeom>
              <a:rect b="b" l="l" r="r" t="t"/>
              <a:pathLst>
                <a:path extrusionOk="0" h="13179" w="14318">
                  <a:moveTo>
                    <a:pt x="14318" y="0"/>
                  </a:moveTo>
                  <a:cubicBezTo>
                    <a:pt x="14317" y="0"/>
                    <a:pt x="3529" y="947"/>
                    <a:pt x="1582" y="5720"/>
                  </a:cubicBezTo>
                  <a:cubicBezTo>
                    <a:pt x="1582" y="5720"/>
                    <a:pt x="1" y="8829"/>
                    <a:pt x="2853" y="11465"/>
                  </a:cubicBezTo>
                  <a:cubicBezTo>
                    <a:pt x="4101" y="12821"/>
                    <a:pt x="5454" y="13178"/>
                    <a:pt x="6534" y="13178"/>
                  </a:cubicBezTo>
                  <a:cubicBezTo>
                    <a:pt x="7736" y="13178"/>
                    <a:pt x="8599" y="12736"/>
                    <a:pt x="8599" y="12736"/>
                  </a:cubicBezTo>
                  <a:cubicBezTo>
                    <a:pt x="13371" y="10789"/>
                    <a:pt x="14318" y="0"/>
                    <a:pt x="14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703675" y="2481150"/>
              <a:ext cx="358300" cy="329475"/>
            </a:xfrm>
            <a:custGeom>
              <a:rect b="b" l="l" r="r" t="t"/>
              <a:pathLst>
                <a:path extrusionOk="0" h="13179" w="14332">
                  <a:moveTo>
                    <a:pt x="1" y="0"/>
                  </a:moveTo>
                  <a:cubicBezTo>
                    <a:pt x="1" y="0"/>
                    <a:pt x="947" y="10789"/>
                    <a:pt x="5720" y="12736"/>
                  </a:cubicBezTo>
                  <a:cubicBezTo>
                    <a:pt x="5720" y="12736"/>
                    <a:pt x="6583" y="13178"/>
                    <a:pt x="7787" y="13178"/>
                  </a:cubicBezTo>
                  <a:cubicBezTo>
                    <a:pt x="8869" y="13178"/>
                    <a:pt x="10225" y="12821"/>
                    <a:pt x="11479" y="11465"/>
                  </a:cubicBezTo>
                  <a:cubicBezTo>
                    <a:pt x="14331" y="8829"/>
                    <a:pt x="12750" y="5720"/>
                    <a:pt x="12750" y="5720"/>
                  </a:cubicBezTo>
                  <a:cubicBezTo>
                    <a:pt x="10789" y="94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0"/>
          <p:cNvGrpSpPr/>
          <p:nvPr/>
        </p:nvGrpSpPr>
        <p:grpSpPr>
          <a:xfrm>
            <a:off x="7510845" y="3650216"/>
            <a:ext cx="827097" cy="760782"/>
            <a:chOff x="1345750" y="2151825"/>
            <a:chExt cx="716225" cy="658800"/>
          </a:xfrm>
        </p:grpSpPr>
        <p:sp>
          <p:nvSpPr>
            <p:cNvPr id="359" name="Google Shape;359;p30"/>
            <p:cNvSpPr/>
            <p:nvPr/>
          </p:nvSpPr>
          <p:spPr>
            <a:xfrm>
              <a:off x="1345750" y="2151825"/>
              <a:ext cx="357950" cy="329350"/>
            </a:xfrm>
            <a:custGeom>
              <a:rect b="b" l="l" r="r" t="t"/>
              <a:pathLst>
                <a:path extrusionOk="0" h="13174" w="14318">
                  <a:moveTo>
                    <a:pt x="6541" y="1"/>
                  </a:moveTo>
                  <a:cubicBezTo>
                    <a:pt x="5460" y="1"/>
                    <a:pt x="4103" y="356"/>
                    <a:pt x="2853" y="1709"/>
                  </a:cubicBezTo>
                  <a:cubicBezTo>
                    <a:pt x="1" y="4345"/>
                    <a:pt x="1582" y="7455"/>
                    <a:pt x="1582" y="7455"/>
                  </a:cubicBezTo>
                  <a:cubicBezTo>
                    <a:pt x="3529" y="12227"/>
                    <a:pt x="14318" y="13173"/>
                    <a:pt x="14318" y="13173"/>
                  </a:cubicBezTo>
                  <a:cubicBezTo>
                    <a:pt x="14318" y="13173"/>
                    <a:pt x="13371" y="2385"/>
                    <a:pt x="8599" y="438"/>
                  </a:cubicBezTo>
                  <a:cubicBezTo>
                    <a:pt x="8599" y="438"/>
                    <a:pt x="7740" y="1"/>
                    <a:pt x="6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703675" y="2151825"/>
              <a:ext cx="358300" cy="329350"/>
            </a:xfrm>
            <a:custGeom>
              <a:rect b="b" l="l" r="r" t="t"/>
              <a:pathLst>
                <a:path extrusionOk="0" h="13174" w="14332">
                  <a:moveTo>
                    <a:pt x="7780" y="1"/>
                  </a:moveTo>
                  <a:cubicBezTo>
                    <a:pt x="6580" y="1"/>
                    <a:pt x="5720" y="438"/>
                    <a:pt x="5720" y="438"/>
                  </a:cubicBezTo>
                  <a:cubicBezTo>
                    <a:pt x="947" y="2385"/>
                    <a:pt x="1" y="13173"/>
                    <a:pt x="1" y="13173"/>
                  </a:cubicBezTo>
                  <a:cubicBezTo>
                    <a:pt x="1" y="13173"/>
                    <a:pt x="10789" y="12227"/>
                    <a:pt x="12750" y="7455"/>
                  </a:cubicBezTo>
                  <a:cubicBezTo>
                    <a:pt x="12750" y="7455"/>
                    <a:pt x="14331" y="4345"/>
                    <a:pt x="11479" y="1709"/>
                  </a:cubicBezTo>
                  <a:cubicBezTo>
                    <a:pt x="10223" y="356"/>
                    <a:pt x="8863" y="1"/>
                    <a:pt x="7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345750" y="2481150"/>
              <a:ext cx="357950" cy="329475"/>
            </a:xfrm>
            <a:custGeom>
              <a:rect b="b" l="l" r="r" t="t"/>
              <a:pathLst>
                <a:path extrusionOk="0" h="13179" w="14318">
                  <a:moveTo>
                    <a:pt x="14318" y="0"/>
                  </a:moveTo>
                  <a:cubicBezTo>
                    <a:pt x="14317" y="0"/>
                    <a:pt x="3529" y="947"/>
                    <a:pt x="1582" y="5720"/>
                  </a:cubicBezTo>
                  <a:cubicBezTo>
                    <a:pt x="1582" y="5720"/>
                    <a:pt x="1" y="8829"/>
                    <a:pt x="2853" y="11465"/>
                  </a:cubicBezTo>
                  <a:cubicBezTo>
                    <a:pt x="4101" y="12821"/>
                    <a:pt x="5454" y="13178"/>
                    <a:pt x="6534" y="13178"/>
                  </a:cubicBezTo>
                  <a:cubicBezTo>
                    <a:pt x="7736" y="13178"/>
                    <a:pt x="8599" y="12736"/>
                    <a:pt x="8599" y="12736"/>
                  </a:cubicBezTo>
                  <a:cubicBezTo>
                    <a:pt x="13371" y="10789"/>
                    <a:pt x="14318" y="0"/>
                    <a:pt x="1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703675" y="2481150"/>
              <a:ext cx="358300" cy="329475"/>
            </a:xfrm>
            <a:custGeom>
              <a:rect b="b" l="l" r="r" t="t"/>
              <a:pathLst>
                <a:path extrusionOk="0" h="13179" w="14332">
                  <a:moveTo>
                    <a:pt x="1" y="0"/>
                  </a:moveTo>
                  <a:cubicBezTo>
                    <a:pt x="1" y="0"/>
                    <a:pt x="947" y="10789"/>
                    <a:pt x="5720" y="12736"/>
                  </a:cubicBezTo>
                  <a:cubicBezTo>
                    <a:pt x="5720" y="12736"/>
                    <a:pt x="6583" y="13178"/>
                    <a:pt x="7787" y="13178"/>
                  </a:cubicBezTo>
                  <a:cubicBezTo>
                    <a:pt x="8869" y="13178"/>
                    <a:pt x="10225" y="12821"/>
                    <a:pt x="11479" y="11465"/>
                  </a:cubicBezTo>
                  <a:cubicBezTo>
                    <a:pt x="14331" y="8829"/>
                    <a:pt x="12750" y="5720"/>
                    <a:pt x="12750" y="5720"/>
                  </a:cubicBezTo>
                  <a:cubicBezTo>
                    <a:pt x="10789" y="94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0"/>
          <p:cNvSpPr/>
          <p:nvPr/>
        </p:nvSpPr>
        <p:spPr>
          <a:xfrm>
            <a:off x="7495154" y="2500031"/>
            <a:ext cx="858709" cy="858709"/>
          </a:xfrm>
          <a:custGeom>
            <a:rect b="b" l="l" r="r" t="t"/>
            <a:pathLst>
              <a:path extrusionOk="0" h="29744" w="29744">
                <a:moveTo>
                  <a:pt x="14872" y="1"/>
                </a:moveTo>
                <a:cubicBezTo>
                  <a:pt x="14223" y="1"/>
                  <a:pt x="13818" y="582"/>
                  <a:pt x="13751" y="664"/>
                </a:cubicBezTo>
                <a:cubicBezTo>
                  <a:pt x="11195" y="4949"/>
                  <a:pt x="14372" y="13872"/>
                  <a:pt x="14508" y="14250"/>
                </a:cubicBezTo>
                <a:lnTo>
                  <a:pt x="14521" y="14264"/>
                </a:lnTo>
                <a:cubicBezTo>
                  <a:pt x="14413" y="14331"/>
                  <a:pt x="14331" y="14413"/>
                  <a:pt x="14264" y="14521"/>
                </a:cubicBezTo>
                <a:lnTo>
                  <a:pt x="14237" y="14508"/>
                </a:lnTo>
                <a:cubicBezTo>
                  <a:pt x="13967" y="14411"/>
                  <a:pt x="9346" y="12770"/>
                  <a:pt x="5165" y="12770"/>
                </a:cubicBezTo>
                <a:cubicBezTo>
                  <a:pt x="3492" y="12770"/>
                  <a:pt x="1889" y="13033"/>
                  <a:pt x="664" y="13764"/>
                </a:cubicBezTo>
                <a:lnTo>
                  <a:pt x="650" y="13778"/>
                </a:lnTo>
                <a:cubicBezTo>
                  <a:pt x="582" y="13818"/>
                  <a:pt x="1" y="14237"/>
                  <a:pt x="1" y="14872"/>
                </a:cubicBezTo>
                <a:cubicBezTo>
                  <a:pt x="1" y="15521"/>
                  <a:pt x="582" y="15927"/>
                  <a:pt x="664" y="15981"/>
                </a:cubicBezTo>
                <a:cubicBezTo>
                  <a:pt x="1880" y="16711"/>
                  <a:pt x="3489" y="16981"/>
                  <a:pt x="5152" y="16981"/>
                </a:cubicBezTo>
                <a:cubicBezTo>
                  <a:pt x="9343" y="16981"/>
                  <a:pt x="13967" y="15332"/>
                  <a:pt x="14237" y="15238"/>
                </a:cubicBezTo>
                <a:lnTo>
                  <a:pt x="14264" y="15224"/>
                </a:lnTo>
                <a:cubicBezTo>
                  <a:pt x="14331" y="15332"/>
                  <a:pt x="14413" y="15413"/>
                  <a:pt x="14521" y="15481"/>
                </a:cubicBezTo>
                <a:lnTo>
                  <a:pt x="14508" y="15494"/>
                </a:lnTo>
                <a:cubicBezTo>
                  <a:pt x="14372" y="15873"/>
                  <a:pt x="11195" y="24796"/>
                  <a:pt x="13764" y="29095"/>
                </a:cubicBezTo>
                <a:cubicBezTo>
                  <a:pt x="13818" y="29163"/>
                  <a:pt x="14223" y="29744"/>
                  <a:pt x="14872" y="29744"/>
                </a:cubicBezTo>
                <a:cubicBezTo>
                  <a:pt x="15508" y="29744"/>
                  <a:pt x="15927" y="29163"/>
                  <a:pt x="15968" y="29095"/>
                </a:cubicBezTo>
                <a:lnTo>
                  <a:pt x="15981" y="29082"/>
                </a:lnTo>
                <a:cubicBezTo>
                  <a:pt x="18537" y="24796"/>
                  <a:pt x="15359" y="15873"/>
                  <a:pt x="15224" y="15494"/>
                </a:cubicBezTo>
                <a:lnTo>
                  <a:pt x="15224" y="15481"/>
                </a:lnTo>
                <a:cubicBezTo>
                  <a:pt x="15319" y="15413"/>
                  <a:pt x="15413" y="15332"/>
                  <a:pt x="15467" y="15224"/>
                </a:cubicBezTo>
                <a:lnTo>
                  <a:pt x="15494" y="15238"/>
                </a:lnTo>
                <a:cubicBezTo>
                  <a:pt x="15764" y="15332"/>
                  <a:pt x="20388" y="16968"/>
                  <a:pt x="24579" y="16968"/>
                </a:cubicBezTo>
                <a:cubicBezTo>
                  <a:pt x="26256" y="16968"/>
                  <a:pt x="27865" y="16711"/>
                  <a:pt x="29095" y="15981"/>
                </a:cubicBezTo>
                <a:cubicBezTo>
                  <a:pt x="29163" y="15927"/>
                  <a:pt x="29744" y="15521"/>
                  <a:pt x="29744" y="14872"/>
                </a:cubicBezTo>
                <a:cubicBezTo>
                  <a:pt x="29744" y="14237"/>
                  <a:pt x="29163" y="13818"/>
                  <a:pt x="29095" y="13778"/>
                </a:cubicBezTo>
                <a:lnTo>
                  <a:pt x="29068" y="13764"/>
                </a:lnTo>
                <a:cubicBezTo>
                  <a:pt x="27846" y="13033"/>
                  <a:pt x="26245" y="12770"/>
                  <a:pt x="24572" y="12770"/>
                </a:cubicBezTo>
                <a:cubicBezTo>
                  <a:pt x="20392" y="12770"/>
                  <a:pt x="15764" y="14411"/>
                  <a:pt x="15494" y="14508"/>
                </a:cubicBezTo>
                <a:lnTo>
                  <a:pt x="15467" y="14521"/>
                </a:lnTo>
                <a:cubicBezTo>
                  <a:pt x="15413" y="14413"/>
                  <a:pt x="15319" y="14331"/>
                  <a:pt x="15224" y="14264"/>
                </a:cubicBezTo>
                <a:lnTo>
                  <a:pt x="15224" y="14250"/>
                </a:lnTo>
                <a:cubicBezTo>
                  <a:pt x="15359" y="13872"/>
                  <a:pt x="18537" y="4949"/>
                  <a:pt x="15981" y="664"/>
                </a:cubicBezTo>
                <a:lnTo>
                  <a:pt x="15968" y="650"/>
                </a:lnTo>
                <a:cubicBezTo>
                  <a:pt x="15927" y="582"/>
                  <a:pt x="15508" y="1"/>
                  <a:pt x="148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388" y="1142226"/>
            <a:ext cx="2471025" cy="11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063" y="4472303"/>
            <a:ext cx="2208675" cy="613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675" y="371625"/>
            <a:ext cx="7310725" cy="436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40"/>
          <p:cNvGrpSpPr/>
          <p:nvPr/>
        </p:nvGrpSpPr>
        <p:grpSpPr>
          <a:xfrm>
            <a:off x="1151222" y="743002"/>
            <a:ext cx="6841551" cy="3657486"/>
            <a:chOff x="340262" y="285750"/>
            <a:chExt cx="6546312" cy="3143251"/>
          </a:xfrm>
        </p:grpSpPr>
        <p:grpSp>
          <p:nvGrpSpPr>
            <p:cNvPr id="465" name="Google Shape;465;p40"/>
            <p:cNvGrpSpPr/>
            <p:nvPr/>
          </p:nvGrpSpPr>
          <p:grpSpPr>
            <a:xfrm>
              <a:off x="340262" y="285750"/>
              <a:ext cx="6463224" cy="3143251"/>
              <a:chOff x="1928300" y="1076325"/>
              <a:chExt cx="6463224" cy="3143251"/>
            </a:xfrm>
          </p:grpSpPr>
          <p:pic>
            <p:nvPicPr>
              <p:cNvPr id="466" name="Google Shape;466;p40"/>
              <p:cNvPicPr preferRelativeResize="0"/>
              <p:nvPr/>
            </p:nvPicPr>
            <p:blipFill rotWithShape="1">
              <a:blip r:embed="rId3">
                <a:alphaModFix/>
              </a:blip>
              <a:srcRect b="29459" l="32459" r="833" t="16157"/>
              <a:stretch/>
            </p:blipFill>
            <p:spPr>
              <a:xfrm>
                <a:off x="1928300" y="1076325"/>
                <a:ext cx="6463224" cy="31432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Google Shape;467;p40"/>
              <p:cNvSpPr/>
              <p:nvPr/>
            </p:nvSpPr>
            <p:spPr>
              <a:xfrm>
                <a:off x="2504925" y="1724025"/>
                <a:ext cx="348000" cy="348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68" name="Google Shape;468;p40"/>
              <p:cNvCxnSpPr>
                <a:stCxn id="467" idx="3"/>
              </p:cNvCxnSpPr>
              <p:nvPr/>
            </p:nvCxnSpPr>
            <p:spPr>
              <a:xfrm>
                <a:off x="2852925" y="1898025"/>
                <a:ext cx="623700" cy="358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9" name="Google Shape;469;p40"/>
              <p:cNvSpPr/>
              <p:nvPr/>
            </p:nvSpPr>
            <p:spPr>
              <a:xfrm>
                <a:off x="4557725" y="1805175"/>
                <a:ext cx="295200" cy="1857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70" name="Google Shape;470;p40"/>
              <p:cNvCxnSpPr>
                <a:endCxn id="469" idx="2"/>
              </p:cNvCxnSpPr>
              <p:nvPr/>
            </p:nvCxnSpPr>
            <p:spPr>
              <a:xfrm flipH="1" rot="10800000">
                <a:off x="4243325" y="1990875"/>
                <a:ext cx="462000" cy="34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471" name="Google Shape;471;p40"/>
            <p:cNvPicPr preferRelativeResize="0"/>
            <p:nvPr/>
          </p:nvPicPr>
          <p:blipFill rotWithShape="1">
            <a:blip r:embed="rId4">
              <a:alphaModFix/>
            </a:blip>
            <a:srcRect b="51007" l="76666" r="0" t="24796"/>
            <a:stretch/>
          </p:blipFill>
          <p:spPr>
            <a:xfrm>
              <a:off x="4886325" y="2356250"/>
              <a:ext cx="2000249" cy="1072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1"/>
          <p:cNvPicPr preferRelativeResize="0"/>
          <p:nvPr/>
        </p:nvPicPr>
        <p:blipFill rotWithShape="1">
          <a:blip r:embed="rId3">
            <a:alphaModFix/>
          </a:blip>
          <a:srcRect b="31203" l="78191" r="0" t="20307"/>
          <a:stretch/>
        </p:blipFill>
        <p:spPr>
          <a:xfrm>
            <a:off x="1200150" y="421875"/>
            <a:ext cx="2981326" cy="395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1"/>
          <p:cNvSpPr txBox="1"/>
          <p:nvPr>
            <p:ph idx="4294967295" type="subTitle"/>
          </p:nvPr>
        </p:nvSpPr>
        <p:spPr>
          <a:xfrm flipH="1">
            <a:off x="4830025" y="1757638"/>
            <a:ext cx="27900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highlight>
                  <a:schemeClr val="accent4"/>
                </a:highlight>
              </a:rPr>
              <a:t>Velocidade 0-300mm/s</a:t>
            </a:r>
            <a:endParaRPr b="1">
              <a:highlight>
                <a:schemeClr val="accent4"/>
              </a:highlight>
            </a:endParaRPr>
          </a:p>
        </p:txBody>
      </p:sp>
      <p:sp>
        <p:nvSpPr>
          <p:cNvPr id="478" name="Google Shape;478;p41"/>
          <p:cNvSpPr txBox="1"/>
          <p:nvPr>
            <p:ph idx="4294967295" type="subTitle"/>
          </p:nvPr>
        </p:nvSpPr>
        <p:spPr>
          <a:xfrm flipH="1">
            <a:off x="4582375" y="2512888"/>
            <a:ext cx="27900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highlight>
                  <a:schemeClr val="accent2"/>
                </a:highlight>
              </a:rPr>
              <a:t>Potencia</a:t>
            </a:r>
            <a:r>
              <a:rPr b="1" lang="en">
                <a:highlight>
                  <a:schemeClr val="accent2"/>
                </a:highlight>
              </a:rPr>
              <a:t> 0-100%</a:t>
            </a:r>
            <a:endParaRPr b="1">
              <a:highlight>
                <a:schemeClr val="accent2"/>
              </a:highlight>
            </a:endParaRPr>
          </a:p>
        </p:txBody>
      </p:sp>
      <p:cxnSp>
        <p:nvCxnSpPr>
          <p:cNvPr id="479" name="Google Shape;479;p41"/>
          <p:cNvCxnSpPr>
            <a:endCxn id="478" idx="3"/>
          </p:cNvCxnSpPr>
          <p:nvPr/>
        </p:nvCxnSpPr>
        <p:spPr>
          <a:xfrm>
            <a:off x="3981475" y="2514538"/>
            <a:ext cx="600900" cy="272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1"/>
          <p:cNvSpPr/>
          <p:nvPr/>
        </p:nvSpPr>
        <p:spPr>
          <a:xfrm>
            <a:off x="2752725" y="2400300"/>
            <a:ext cx="1228800" cy="386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"/>
          <p:cNvSpPr/>
          <p:nvPr/>
        </p:nvSpPr>
        <p:spPr>
          <a:xfrm>
            <a:off x="2752725" y="2219325"/>
            <a:ext cx="1228800" cy="180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1"/>
          <p:cNvCxnSpPr>
            <a:stCxn id="481" idx="3"/>
            <a:endCxn id="477" idx="3"/>
          </p:cNvCxnSpPr>
          <p:nvPr/>
        </p:nvCxnSpPr>
        <p:spPr>
          <a:xfrm flipH="1" rot="10800000">
            <a:off x="3981525" y="2031375"/>
            <a:ext cx="848400" cy="2784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2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00" y="1181800"/>
            <a:ext cx="1916100" cy="3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2"/>
          <p:cNvPicPr preferRelativeResize="0"/>
          <p:nvPr/>
        </p:nvPicPr>
        <p:blipFill rotWithShape="1">
          <a:blip r:embed="rId4">
            <a:alphaModFix/>
          </a:blip>
          <a:srcRect b="0" l="13382" r="0" t="0"/>
          <a:stretch/>
        </p:blipFill>
        <p:spPr>
          <a:xfrm>
            <a:off x="7243525" y="1153700"/>
            <a:ext cx="1687100" cy="34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2"/>
          <p:cNvSpPr txBox="1"/>
          <p:nvPr>
            <p:ph idx="4294967295" type="subTitle"/>
          </p:nvPr>
        </p:nvSpPr>
        <p:spPr>
          <a:xfrm flipH="1">
            <a:off x="2513975" y="1635575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100 mm/s</a:t>
            </a:r>
            <a:endParaRPr b="1" sz="2200"/>
          </a:p>
        </p:txBody>
      </p:sp>
      <p:sp>
        <p:nvSpPr>
          <p:cNvPr id="491" name="Google Shape;491;p42"/>
          <p:cNvSpPr txBox="1"/>
          <p:nvPr>
            <p:ph idx="4294967295" type="subTitle"/>
          </p:nvPr>
        </p:nvSpPr>
        <p:spPr>
          <a:xfrm flipH="1">
            <a:off x="2545466" y="2117442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10%</a:t>
            </a:r>
            <a:endParaRPr b="1" sz="2200"/>
          </a:p>
        </p:txBody>
      </p:sp>
      <p:sp>
        <p:nvSpPr>
          <p:cNvPr id="492" name="Google Shape;492;p42"/>
          <p:cNvSpPr txBox="1"/>
          <p:nvPr>
            <p:ph idx="4294967295" type="subTitle"/>
          </p:nvPr>
        </p:nvSpPr>
        <p:spPr>
          <a:xfrm flipH="1">
            <a:off x="2513975" y="1153692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SCAN</a:t>
            </a:r>
            <a:endParaRPr b="1" sz="2200">
              <a:highlight>
                <a:schemeClr val="accent1"/>
              </a:highlight>
            </a:endParaRPr>
          </a:p>
        </p:txBody>
      </p:sp>
      <p:sp>
        <p:nvSpPr>
          <p:cNvPr id="493" name="Google Shape;493;p42"/>
          <p:cNvSpPr txBox="1"/>
          <p:nvPr>
            <p:ph idx="4294967295" type="subTitle"/>
          </p:nvPr>
        </p:nvSpPr>
        <p:spPr>
          <a:xfrm flipH="1">
            <a:off x="2610300" y="3155900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15</a:t>
            </a:r>
            <a:r>
              <a:rPr b="1" lang="en" sz="2200"/>
              <a:t> mm</a:t>
            </a:r>
            <a:r>
              <a:rPr b="1" lang="en" sz="2200"/>
              <a:t>/s</a:t>
            </a:r>
            <a:endParaRPr b="1" sz="2200"/>
          </a:p>
        </p:txBody>
      </p:sp>
      <p:sp>
        <p:nvSpPr>
          <p:cNvPr id="494" name="Google Shape;494;p42"/>
          <p:cNvSpPr txBox="1"/>
          <p:nvPr>
            <p:ph idx="4294967295" type="subTitle"/>
          </p:nvPr>
        </p:nvSpPr>
        <p:spPr>
          <a:xfrm flipH="1">
            <a:off x="2641791" y="3637767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10%</a:t>
            </a:r>
            <a:endParaRPr b="1" sz="2200"/>
          </a:p>
        </p:txBody>
      </p:sp>
      <p:sp>
        <p:nvSpPr>
          <p:cNvPr id="495" name="Google Shape;495;p42"/>
          <p:cNvSpPr txBox="1"/>
          <p:nvPr>
            <p:ph idx="4294967295" type="subTitle"/>
          </p:nvPr>
        </p:nvSpPr>
        <p:spPr>
          <a:xfrm flipH="1">
            <a:off x="2610300" y="2674017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CUT</a:t>
            </a:r>
            <a:endParaRPr b="1" sz="2200"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3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PAPEL CARTAZ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3"/>
          <p:cNvSpPr txBox="1"/>
          <p:nvPr>
            <p:ph idx="4294967295" type="subTitle"/>
          </p:nvPr>
        </p:nvSpPr>
        <p:spPr>
          <a:xfrm flipH="1">
            <a:off x="4340375" y="1722138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100 mm/s</a:t>
            </a:r>
            <a:endParaRPr b="1" sz="2200"/>
          </a:p>
        </p:txBody>
      </p:sp>
      <p:sp>
        <p:nvSpPr>
          <p:cNvPr id="502" name="Google Shape;502;p43"/>
          <p:cNvSpPr txBox="1"/>
          <p:nvPr>
            <p:ph idx="4294967295" type="subTitle"/>
          </p:nvPr>
        </p:nvSpPr>
        <p:spPr>
          <a:xfrm flipH="1">
            <a:off x="4371866" y="2204005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10%</a:t>
            </a:r>
            <a:endParaRPr b="1" sz="2200"/>
          </a:p>
        </p:txBody>
      </p:sp>
      <p:sp>
        <p:nvSpPr>
          <p:cNvPr id="503" name="Google Shape;503;p43"/>
          <p:cNvSpPr txBox="1"/>
          <p:nvPr>
            <p:ph idx="4294967295" type="subTitle"/>
          </p:nvPr>
        </p:nvSpPr>
        <p:spPr>
          <a:xfrm flipH="1">
            <a:off x="4340375" y="1240255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SCAN</a:t>
            </a:r>
            <a:endParaRPr b="1" sz="2200">
              <a:highlight>
                <a:schemeClr val="accent1"/>
              </a:highlight>
            </a:endParaRPr>
          </a:p>
        </p:txBody>
      </p:sp>
      <p:sp>
        <p:nvSpPr>
          <p:cNvPr id="504" name="Google Shape;504;p43"/>
          <p:cNvSpPr txBox="1"/>
          <p:nvPr>
            <p:ph idx="4294967295" type="subTitle"/>
          </p:nvPr>
        </p:nvSpPr>
        <p:spPr>
          <a:xfrm flipH="1">
            <a:off x="4436700" y="3242463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20 mm/s</a:t>
            </a:r>
            <a:endParaRPr b="1" sz="2200"/>
          </a:p>
        </p:txBody>
      </p:sp>
      <p:sp>
        <p:nvSpPr>
          <p:cNvPr id="505" name="Google Shape;505;p43"/>
          <p:cNvSpPr txBox="1"/>
          <p:nvPr>
            <p:ph idx="4294967295" type="subTitle"/>
          </p:nvPr>
        </p:nvSpPr>
        <p:spPr>
          <a:xfrm flipH="1">
            <a:off x="4468191" y="3724330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15%</a:t>
            </a:r>
            <a:endParaRPr b="1" sz="2200"/>
          </a:p>
        </p:txBody>
      </p:sp>
      <p:sp>
        <p:nvSpPr>
          <p:cNvPr id="506" name="Google Shape;506;p43"/>
          <p:cNvSpPr txBox="1"/>
          <p:nvPr>
            <p:ph idx="4294967295" type="subTitle"/>
          </p:nvPr>
        </p:nvSpPr>
        <p:spPr>
          <a:xfrm flipH="1">
            <a:off x="4436700" y="2760580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CUT</a:t>
            </a:r>
            <a:endParaRPr b="1" sz="2200">
              <a:highlight>
                <a:schemeClr val="accent1"/>
              </a:highlight>
            </a:endParaRPr>
          </a:p>
        </p:txBody>
      </p:sp>
      <p:pic>
        <p:nvPicPr>
          <p:cNvPr id="507" name="Google Shape;507;p43"/>
          <p:cNvPicPr preferRelativeResize="0"/>
          <p:nvPr/>
        </p:nvPicPr>
        <p:blipFill rotWithShape="1">
          <a:blip r:embed="rId3">
            <a:alphaModFix/>
          </a:blip>
          <a:srcRect b="0" l="30107" r="23630" t="0"/>
          <a:stretch/>
        </p:blipFill>
        <p:spPr>
          <a:xfrm rot="10800000">
            <a:off x="617749" y="1138599"/>
            <a:ext cx="3507451" cy="349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4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PAPELÃO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4"/>
          <p:cNvSpPr txBox="1"/>
          <p:nvPr>
            <p:ph idx="4294967295" type="subTitle"/>
          </p:nvPr>
        </p:nvSpPr>
        <p:spPr>
          <a:xfrm flipH="1">
            <a:off x="4404300" y="1756450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150 mm/s</a:t>
            </a:r>
            <a:endParaRPr b="1" sz="2200"/>
          </a:p>
        </p:txBody>
      </p:sp>
      <p:sp>
        <p:nvSpPr>
          <p:cNvPr id="514" name="Google Shape;514;p44"/>
          <p:cNvSpPr txBox="1"/>
          <p:nvPr>
            <p:ph idx="4294967295" type="subTitle"/>
          </p:nvPr>
        </p:nvSpPr>
        <p:spPr>
          <a:xfrm flipH="1">
            <a:off x="4435791" y="2238317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10%</a:t>
            </a:r>
            <a:endParaRPr b="1" sz="2200"/>
          </a:p>
        </p:txBody>
      </p:sp>
      <p:sp>
        <p:nvSpPr>
          <p:cNvPr id="515" name="Google Shape;515;p44"/>
          <p:cNvSpPr txBox="1"/>
          <p:nvPr>
            <p:ph idx="4294967295" type="subTitle"/>
          </p:nvPr>
        </p:nvSpPr>
        <p:spPr>
          <a:xfrm flipH="1">
            <a:off x="4404300" y="1274567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SCAN</a:t>
            </a:r>
            <a:endParaRPr b="1" sz="2200">
              <a:highlight>
                <a:schemeClr val="accent1"/>
              </a:highlight>
            </a:endParaRPr>
          </a:p>
        </p:txBody>
      </p:sp>
      <p:sp>
        <p:nvSpPr>
          <p:cNvPr id="516" name="Google Shape;516;p44"/>
          <p:cNvSpPr txBox="1"/>
          <p:nvPr>
            <p:ph idx="4294967295" type="subTitle"/>
          </p:nvPr>
        </p:nvSpPr>
        <p:spPr>
          <a:xfrm flipH="1">
            <a:off x="4500625" y="3276775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20 mm/s</a:t>
            </a:r>
            <a:endParaRPr b="1" sz="2200"/>
          </a:p>
        </p:txBody>
      </p:sp>
      <p:sp>
        <p:nvSpPr>
          <p:cNvPr id="517" name="Google Shape;517;p44"/>
          <p:cNvSpPr txBox="1"/>
          <p:nvPr>
            <p:ph idx="4294967295" type="subTitle"/>
          </p:nvPr>
        </p:nvSpPr>
        <p:spPr>
          <a:xfrm flipH="1">
            <a:off x="4532116" y="3758642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20%</a:t>
            </a:r>
            <a:endParaRPr b="1" sz="2200"/>
          </a:p>
        </p:txBody>
      </p:sp>
      <p:sp>
        <p:nvSpPr>
          <p:cNvPr id="518" name="Google Shape;518;p44"/>
          <p:cNvSpPr txBox="1"/>
          <p:nvPr>
            <p:ph idx="4294967295" type="subTitle"/>
          </p:nvPr>
        </p:nvSpPr>
        <p:spPr>
          <a:xfrm flipH="1">
            <a:off x="4500625" y="2794892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CUT</a:t>
            </a:r>
            <a:endParaRPr b="1" sz="2200">
              <a:highlight>
                <a:schemeClr val="accent1"/>
              </a:highlight>
            </a:endParaRPr>
          </a:p>
        </p:txBody>
      </p:sp>
      <p:pic>
        <p:nvPicPr>
          <p:cNvPr id="519" name="Google Shape;519;p44" title="VID_20220705_104419(0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1575"/>
            <a:ext cx="4099500" cy="30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TECIDO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5"/>
          <p:cNvSpPr txBox="1"/>
          <p:nvPr>
            <p:ph idx="4294967295" type="subTitle"/>
          </p:nvPr>
        </p:nvSpPr>
        <p:spPr>
          <a:xfrm flipH="1">
            <a:off x="4484875" y="1783325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200 mm/s</a:t>
            </a:r>
            <a:endParaRPr b="1" sz="2200"/>
          </a:p>
        </p:txBody>
      </p:sp>
      <p:sp>
        <p:nvSpPr>
          <p:cNvPr id="526" name="Google Shape;526;p45"/>
          <p:cNvSpPr txBox="1"/>
          <p:nvPr>
            <p:ph idx="4294967295" type="subTitle"/>
          </p:nvPr>
        </p:nvSpPr>
        <p:spPr>
          <a:xfrm flipH="1">
            <a:off x="4516366" y="2265192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10%</a:t>
            </a:r>
            <a:endParaRPr b="1" sz="2200"/>
          </a:p>
        </p:txBody>
      </p:sp>
      <p:sp>
        <p:nvSpPr>
          <p:cNvPr id="527" name="Google Shape;527;p45"/>
          <p:cNvSpPr txBox="1"/>
          <p:nvPr>
            <p:ph idx="4294967295" type="subTitle"/>
          </p:nvPr>
        </p:nvSpPr>
        <p:spPr>
          <a:xfrm flipH="1">
            <a:off x="4484875" y="1301442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SCAN</a:t>
            </a:r>
            <a:endParaRPr b="1" sz="2200">
              <a:highlight>
                <a:schemeClr val="accent1"/>
              </a:highlight>
            </a:endParaRPr>
          </a:p>
        </p:txBody>
      </p:sp>
      <p:sp>
        <p:nvSpPr>
          <p:cNvPr id="528" name="Google Shape;528;p45"/>
          <p:cNvSpPr txBox="1"/>
          <p:nvPr>
            <p:ph idx="4294967295" type="subTitle"/>
          </p:nvPr>
        </p:nvSpPr>
        <p:spPr>
          <a:xfrm flipH="1">
            <a:off x="4581200" y="3303650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20 mm/s</a:t>
            </a:r>
            <a:endParaRPr b="1" sz="2200"/>
          </a:p>
        </p:txBody>
      </p:sp>
      <p:sp>
        <p:nvSpPr>
          <p:cNvPr id="529" name="Google Shape;529;p45"/>
          <p:cNvSpPr txBox="1"/>
          <p:nvPr>
            <p:ph idx="4294967295" type="subTitle"/>
          </p:nvPr>
        </p:nvSpPr>
        <p:spPr>
          <a:xfrm flipH="1">
            <a:off x="4612691" y="3785517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15%</a:t>
            </a:r>
            <a:endParaRPr b="1" sz="2200"/>
          </a:p>
        </p:txBody>
      </p:sp>
      <p:sp>
        <p:nvSpPr>
          <p:cNvPr id="530" name="Google Shape;530;p45"/>
          <p:cNvSpPr txBox="1"/>
          <p:nvPr>
            <p:ph idx="4294967295" type="subTitle"/>
          </p:nvPr>
        </p:nvSpPr>
        <p:spPr>
          <a:xfrm flipH="1">
            <a:off x="4581200" y="2821767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CUT</a:t>
            </a:r>
            <a:endParaRPr b="1" sz="2200">
              <a:highlight>
                <a:schemeClr val="accent1"/>
              </a:highlight>
            </a:endParaRPr>
          </a:p>
        </p:txBody>
      </p:sp>
      <p:pic>
        <p:nvPicPr>
          <p:cNvPr id="531" name="Google Shape;531;p45" title="VID_20220705_11181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50" y="1301450"/>
            <a:ext cx="4180075" cy="3135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6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MDF 3MM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6"/>
          <p:cNvSpPr txBox="1"/>
          <p:nvPr>
            <p:ph idx="4294967295" type="subTitle"/>
          </p:nvPr>
        </p:nvSpPr>
        <p:spPr>
          <a:xfrm flipH="1">
            <a:off x="4404300" y="1722163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30 mm/s</a:t>
            </a:r>
            <a:endParaRPr b="1" sz="2200"/>
          </a:p>
        </p:txBody>
      </p:sp>
      <p:sp>
        <p:nvSpPr>
          <p:cNvPr id="538" name="Google Shape;538;p46"/>
          <p:cNvSpPr txBox="1"/>
          <p:nvPr>
            <p:ph idx="4294967295" type="subTitle"/>
          </p:nvPr>
        </p:nvSpPr>
        <p:spPr>
          <a:xfrm flipH="1">
            <a:off x="4435791" y="2204030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30%</a:t>
            </a:r>
            <a:endParaRPr b="1" sz="2200"/>
          </a:p>
        </p:txBody>
      </p:sp>
      <p:sp>
        <p:nvSpPr>
          <p:cNvPr id="539" name="Google Shape;539;p46"/>
          <p:cNvSpPr txBox="1"/>
          <p:nvPr>
            <p:ph idx="4294967295" type="subTitle"/>
          </p:nvPr>
        </p:nvSpPr>
        <p:spPr>
          <a:xfrm flipH="1">
            <a:off x="4404300" y="1240280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SCAN</a:t>
            </a:r>
            <a:endParaRPr b="1" sz="2200">
              <a:highlight>
                <a:schemeClr val="accent1"/>
              </a:highlight>
            </a:endParaRPr>
          </a:p>
        </p:txBody>
      </p:sp>
      <p:sp>
        <p:nvSpPr>
          <p:cNvPr id="540" name="Google Shape;540;p46"/>
          <p:cNvSpPr txBox="1"/>
          <p:nvPr>
            <p:ph idx="4294967295" type="subTitle"/>
          </p:nvPr>
        </p:nvSpPr>
        <p:spPr>
          <a:xfrm flipH="1">
            <a:off x="4500625" y="3242488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15 mm/s</a:t>
            </a:r>
            <a:endParaRPr b="1" sz="2200"/>
          </a:p>
        </p:txBody>
      </p:sp>
      <p:sp>
        <p:nvSpPr>
          <p:cNvPr id="541" name="Google Shape;541;p46"/>
          <p:cNvSpPr txBox="1"/>
          <p:nvPr>
            <p:ph idx="4294967295" type="subTitle"/>
          </p:nvPr>
        </p:nvSpPr>
        <p:spPr>
          <a:xfrm flipH="1">
            <a:off x="4532116" y="3724355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85%</a:t>
            </a:r>
            <a:endParaRPr b="1" sz="2200"/>
          </a:p>
        </p:txBody>
      </p:sp>
      <p:sp>
        <p:nvSpPr>
          <p:cNvPr id="542" name="Google Shape;542;p46"/>
          <p:cNvSpPr txBox="1"/>
          <p:nvPr>
            <p:ph idx="4294967295" type="subTitle"/>
          </p:nvPr>
        </p:nvSpPr>
        <p:spPr>
          <a:xfrm flipH="1">
            <a:off x="4500625" y="2760605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CUT</a:t>
            </a:r>
            <a:endParaRPr b="1" sz="2200">
              <a:highlight>
                <a:schemeClr val="accent1"/>
              </a:highlight>
            </a:endParaRPr>
          </a:p>
        </p:txBody>
      </p:sp>
      <p:pic>
        <p:nvPicPr>
          <p:cNvPr id="543" name="Google Shape;543;p46"/>
          <p:cNvPicPr preferRelativeResize="0"/>
          <p:nvPr/>
        </p:nvPicPr>
        <p:blipFill rotWithShape="1">
          <a:blip r:embed="rId3">
            <a:alphaModFix/>
          </a:blip>
          <a:srcRect b="24160" l="0" r="0" t="24072"/>
          <a:stretch/>
        </p:blipFill>
        <p:spPr>
          <a:xfrm rot="-2252183">
            <a:off x="152400" y="2470287"/>
            <a:ext cx="4195826" cy="100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7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MDF 6MM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7"/>
          <p:cNvSpPr txBox="1"/>
          <p:nvPr>
            <p:ph idx="4294967295" type="subTitle"/>
          </p:nvPr>
        </p:nvSpPr>
        <p:spPr>
          <a:xfrm flipH="1">
            <a:off x="4461250" y="1743000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30 mm/s</a:t>
            </a:r>
            <a:endParaRPr b="1" sz="2200"/>
          </a:p>
        </p:txBody>
      </p:sp>
      <p:sp>
        <p:nvSpPr>
          <p:cNvPr id="550" name="Google Shape;550;p47"/>
          <p:cNvSpPr txBox="1"/>
          <p:nvPr>
            <p:ph idx="4294967295" type="subTitle"/>
          </p:nvPr>
        </p:nvSpPr>
        <p:spPr>
          <a:xfrm flipH="1">
            <a:off x="4492741" y="2224867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30%</a:t>
            </a:r>
            <a:endParaRPr b="1" sz="2200"/>
          </a:p>
        </p:txBody>
      </p:sp>
      <p:sp>
        <p:nvSpPr>
          <p:cNvPr id="551" name="Google Shape;551;p47"/>
          <p:cNvSpPr txBox="1"/>
          <p:nvPr>
            <p:ph idx="4294967295" type="subTitle"/>
          </p:nvPr>
        </p:nvSpPr>
        <p:spPr>
          <a:xfrm flipH="1">
            <a:off x="4461250" y="1261117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SCAN</a:t>
            </a:r>
            <a:endParaRPr b="1" sz="2200">
              <a:highlight>
                <a:schemeClr val="accent1"/>
              </a:highlight>
            </a:endParaRPr>
          </a:p>
        </p:txBody>
      </p:sp>
      <p:sp>
        <p:nvSpPr>
          <p:cNvPr id="552" name="Google Shape;552;p47"/>
          <p:cNvSpPr txBox="1"/>
          <p:nvPr>
            <p:ph idx="4294967295" type="subTitle"/>
          </p:nvPr>
        </p:nvSpPr>
        <p:spPr>
          <a:xfrm flipH="1">
            <a:off x="4557575" y="3263325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Velocidade 10 mm/s</a:t>
            </a:r>
            <a:endParaRPr b="1" sz="2200"/>
          </a:p>
        </p:txBody>
      </p:sp>
      <p:sp>
        <p:nvSpPr>
          <p:cNvPr id="553" name="Google Shape;553;p47"/>
          <p:cNvSpPr txBox="1"/>
          <p:nvPr>
            <p:ph idx="4294967295" type="subTitle"/>
          </p:nvPr>
        </p:nvSpPr>
        <p:spPr>
          <a:xfrm flipH="1">
            <a:off x="4589066" y="3745192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Potência 90%</a:t>
            </a:r>
            <a:endParaRPr b="1" sz="2200"/>
          </a:p>
        </p:txBody>
      </p:sp>
      <p:sp>
        <p:nvSpPr>
          <p:cNvPr id="554" name="Google Shape;554;p47"/>
          <p:cNvSpPr txBox="1"/>
          <p:nvPr>
            <p:ph idx="4294967295" type="subTitle"/>
          </p:nvPr>
        </p:nvSpPr>
        <p:spPr>
          <a:xfrm flipH="1">
            <a:off x="4557575" y="2781442"/>
            <a:ext cx="3891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highlight>
                  <a:schemeClr val="accent1"/>
                </a:highlight>
              </a:rPr>
              <a:t>CUT</a:t>
            </a:r>
            <a:endParaRPr b="1" sz="2200">
              <a:highlight>
                <a:schemeClr val="accent1"/>
              </a:highlight>
            </a:endParaRPr>
          </a:p>
        </p:txBody>
      </p:sp>
      <p:pic>
        <p:nvPicPr>
          <p:cNvPr id="555" name="Google Shape;555;p47"/>
          <p:cNvPicPr preferRelativeResize="0"/>
          <p:nvPr/>
        </p:nvPicPr>
        <p:blipFill rotWithShape="1">
          <a:blip r:embed="rId3">
            <a:alphaModFix/>
          </a:blip>
          <a:srcRect b="29502" l="0" r="0" t="19125"/>
          <a:stretch/>
        </p:blipFill>
        <p:spPr>
          <a:xfrm rot="-5400000">
            <a:off x="825324" y="1186926"/>
            <a:ext cx="2919650" cy="325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8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48"/>
          <p:cNvPicPr preferRelativeResize="0"/>
          <p:nvPr/>
        </p:nvPicPr>
        <p:blipFill rotWithShape="1">
          <a:blip r:embed="rId3">
            <a:alphaModFix/>
          </a:blip>
          <a:srcRect b="9626" l="0" r="0" t="4040"/>
          <a:stretch/>
        </p:blipFill>
        <p:spPr>
          <a:xfrm>
            <a:off x="2714625" y="1857375"/>
            <a:ext cx="373195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48"/>
          <p:cNvCxnSpPr/>
          <p:nvPr/>
        </p:nvCxnSpPr>
        <p:spPr>
          <a:xfrm flipH="1">
            <a:off x="6210175" y="2352675"/>
            <a:ext cx="1084200" cy="180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48"/>
          <p:cNvSpPr txBox="1"/>
          <p:nvPr>
            <p:ph idx="4294967295" type="subTitle"/>
          </p:nvPr>
        </p:nvSpPr>
        <p:spPr>
          <a:xfrm flipH="1">
            <a:off x="486375" y="1805175"/>
            <a:ext cx="16377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Início</a:t>
            </a:r>
            <a:r>
              <a:rPr lang="en"/>
              <a:t> imediato na </a:t>
            </a:r>
            <a:r>
              <a:rPr lang="en"/>
              <a:t>máquina</a:t>
            </a:r>
            <a:endParaRPr/>
          </a:p>
        </p:txBody>
      </p:sp>
      <p:cxnSp>
        <p:nvCxnSpPr>
          <p:cNvPr id="564" name="Google Shape;564;p48"/>
          <p:cNvCxnSpPr>
            <a:endCxn id="563" idx="1"/>
          </p:cNvCxnSpPr>
          <p:nvPr/>
        </p:nvCxnSpPr>
        <p:spPr>
          <a:xfrm rot="10800000">
            <a:off x="2124075" y="2078925"/>
            <a:ext cx="1005000" cy="190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48"/>
          <p:cNvSpPr txBox="1"/>
          <p:nvPr>
            <p:ph idx="4294967295" type="subTitle"/>
          </p:nvPr>
        </p:nvSpPr>
        <p:spPr>
          <a:xfrm flipH="1">
            <a:off x="7294350" y="2100450"/>
            <a:ext cx="17925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Envio para a memória da</a:t>
            </a:r>
            <a:r>
              <a:rPr lang="en"/>
              <a:t> máquina</a:t>
            </a:r>
            <a:endParaRPr/>
          </a:p>
        </p:txBody>
      </p:sp>
      <p:cxnSp>
        <p:nvCxnSpPr>
          <p:cNvPr id="566" name="Google Shape;566;p48"/>
          <p:cNvCxnSpPr/>
          <p:nvPr/>
        </p:nvCxnSpPr>
        <p:spPr>
          <a:xfrm flipH="1">
            <a:off x="2229350" y="2551600"/>
            <a:ext cx="846000" cy="429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48"/>
          <p:cNvSpPr txBox="1"/>
          <p:nvPr/>
        </p:nvSpPr>
        <p:spPr>
          <a:xfrm>
            <a:off x="485175" y="2571750"/>
            <a:ext cx="179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Salvar o arquivo com configurações de corte</a:t>
            </a:r>
            <a:endParaRPr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</a:t>
            </a:r>
            <a:r>
              <a:rPr lang="en"/>
              <a:t> trabalhado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1"/>
          <p:cNvSpPr txBox="1"/>
          <p:nvPr>
            <p:ph idx="2" type="subTitle"/>
          </p:nvPr>
        </p:nvSpPr>
        <p:spPr>
          <a:xfrm>
            <a:off x="2061600" y="1652325"/>
            <a:ext cx="18465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 que é CNC?</a:t>
            </a:r>
            <a:endParaRPr/>
          </a:p>
        </p:txBody>
      </p:sp>
      <p:sp>
        <p:nvSpPr>
          <p:cNvPr id="372" name="Google Shape;372;p31"/>
          <p:cNvSpPr txBox="1"/>
          <p:nvPr>
            <p:ph idx="3" type="title"/>
          </p:nvPr>
        </p:nvSpPr>
        <p:spPr>
          <a:xfrm>
            <a:off x="720000" y="1514375"/>
            <a:ext cx="13416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3" name="Google Shape;373;p31"/>
          <p:cNvSpPr txBox="1"/>
          <p:nvPr>
            <p:ph idx="5" type="subTitle"/>
          </p:nvPr>
        </p:nvSpPr>
        <p:spPr>
          <a:xfrm>
            <a:off x="2103000" y="3270500"/>
            <a:ext cx="17637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CNC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"/>
          <p:cNvSpPr txBox="1"/>
          <p:nvPr>
            <p:ph idx="6" type="title"/>
          </p:nvPr>
        </p:nvSpPr>
        <p:spPr>
          <a:xfrm>
            <a:off x="4858425" y="1514375"/>
            <a:ext cx="13416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5" name="Google Shape;375;p31"/>
          <p:cNvSpPr txBox="1"/>
          <p:nvPr>
            <p:ph idx="8" type="subTitle"/>
          </p:nvPr>
        </p:nvSpPr>
        <p:spPr>
          <a:xfrm>
            <a:off x="6200013" y="1757375"/>
            <a:ext cx="21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CONFIGURANDO CORTE</a:t>
            </a:r>
            <a:endParaRPr sz="1600"/>
          </a:p>
        </p:txBody>
      </p:sp>
      <p:sp>
        <p:nvSpPr>
          <p:cNvPr id="376" name="Google Shape;376;p31"/>
          <p:cNvSpPr txBox="1"/>
          <p:nvPr>
            <p:ph idx="9" type="title"/>
          </p:nvPr>
        </p:nvSpPr>
        <p:spPr>
          <a:xfrm>
            <a:off x="720000" y="3110075"/>
            <a:ext cx="13416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7" name="Google Shape;377;p31"/>
          <p:cNvSpPr txBox="1"/>
          <p:nvPr>
            <p:ph idx="14" type="subTitle"/>
          </p:nvPr>
        </p:nvSpPr>
        <p:spPr>
          <a:xfrm>
            <a:off x="6200025" y="3270500"/>
            <a:ext cx="17637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SEU PROJETO</a:t>
            </a:r>
            <a:endParaRPr/>
          </a:p>
        </p:txBody>
      </p:sp>
      <p:sp>
        <p:nvSpPr>
          <p:cNvPr id="378" name="Google Shape;378;p31"/>
          <p:cNvSpPr txBox="1"/>
          <p:nvPr>
            <p:ph idx="15" type="title"/>
          </p:nvPr>
        </p:nvSpPr>
        <p:spPr>
          <a:xfrm>
            <a:off x="4858425" y="3110075"/>
            <a:ext cx="13416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855075" y="2167400"/>
            <a:ext cx="290956" cy="251072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4904200" y="2167400"/>
            <a:ext cx="290956" cy="251072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855075" y="3762050"/>
            <a:ext cx="290956" cy="251072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1"/>
          <p:cNvSpPr/>
          <p:nvPr/>
        </p:nvSpPr>
        <p:spPr>
          <a:xfrm>
            <a:off x="4904200" y="3762050"/>
            <a:ext cx="290956" cy="251072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/>
          <p:nvPr/>
        </p:nvSpPr>
        <p:spPr>
          <a:xfrm flipH="1">
            <a:off x="1614963" y="1883100"/>
            <a:ext cx="3024300" cy="731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9"/>
          <p:cNvSpPr txBox="1"/>
          <p:nvPr>
            <p:ph type="title"/>
          </p:nvPr>
        </p:nvSpPr>
        <p:spPr>
          <a:xfrm flipH="1">
            <a:off x="1504025" y="1931125"/>
            <a:ext cx="3254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CRIANDO CNC</a:t>
            </a:r>
            <a:endParaRPr sz="2700"/>
          </a:p>
        </p:txBody>
      </p:sp>
      <p:sp>
        <p:nvSpPr>
          <p:cNvPr id="574" name="Google Shape;574;p49"/>
          <p:cNvSpPr txBox="1"/>
          <p:nvPr>
            <p:ph idx="2" type="title"/>
          </p:nvPr>
        </p:nvSpPr>
        <p:spPr>
          <a:xfrm flipH="1">
            <a:off x="4567125" y="1288350"/>
            <a:ext cx="29619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75" name="Google Shape;575;p49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576" name="Google Shape;576;p49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49"/>
          <p:cNvGrpSpPr/>
          <p:nvPr/>
        </p:nvGrpSpPr>
        <p:grpSpPr>
          <a:xfrm flipH="1">
            <a:off x="742500" y="251862"/>
            <a:ext cx="8566014" cy="265235"/>
            <a:chOff x="-141950" y="4660737"/>
            <a:chExt cx="8566014" cy="265235"/>
          </a:xfrm>
        </p:grpSpPr>
        <p:sp>
          <p:nvSpPr>
            <p:cNvPr id="582" name="Google Shape;582;p49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49"/>
          <p:cNvSpPr/>
          <p:nvPr/>
        </p:nvSpPr>
        <p:spPr>
          <a:xfrm>
            <a:off x="7760475" y="2285400"/>
            <a:ext cx="663525" cy="572700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9"/>
          <p:cNvSpPr/>
          <p:nvPr/>
        </p:nvSpPr>
        <p:spPr>
          <a:xfrm>
            <a:off x="720000" y="2285400"/>
            <a:ext cx="663525" cy="572700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00" y="152400"/>
            <a:ext cx="8821884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0"/>
          <p:cNvSpPr/>
          <p:nvPr/>
        </p:nvSpPr>
        <p:spPr>
          <a:xfrm>
            <a:off x="47625" y="523875"/>
            <a:ext cx="381000" cy="343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0"/>
          <p:cNvSpPr/>
          <p:nvPr/>
        </p:nvSpPr>
        <p:spPr>
          <a:xfrm>
            <a:off x="9525" y="4629150"/>
            <a:ext cx="90108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75" y="315125"/>
            <a:ext cx="7453200" cy="40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725" y="969300"/>
            <a:ext cx="3030949" cy="292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1"/>
          <p:cNvSpPr/>
          <p:nvPr/>
        </p:nvSpPr>
        <p:spPr>
          <a:xfrm>
            <a:off x="4393550" y="2320600"/>
            <a:ext cx="2929200" cy="679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50" y="308113"/>
            <a:ext cx="7994702" cy="42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2"/>
          <p:cNvSpPr/>
          <p:nvPr/>
        </p:nvSpPr>
        <p:spPr>
          <a:xfrm>
            <a:off x="1795351" y="1067107"/>
            <a:ext cx="216000" cy="156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833" y="1156634"/>
            <a:ext cx="3537232" cy="2901768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2"/>
          <p:cNvSpPr/>
          <p:nvPr/>
        </p:nvSpPr>
        <p:spPr>
          <a:xfrm>
            <a:off x="7824901" y="3594468"/>
            <a:ext cx="216000" cy="156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3"/>
          <p:cNvSpPr txBox="1"/>
          <p:nvPr>
            <p:ph type="title"/>
          </p:nvPr>
        </p:nvSpPr>
        <p:spPr>
          <a:xfrm>
            <a:off x="1047350" y="485300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inspiração</a:t>
            </a:r>
            <a:endParaRPr/>
          </a:p>
        </p:txBody>
      </p:sp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b="14683" l="2161" r="7037" t="18053"/>
          <a:stretch/>
        </p:blipFill>
        <p:spPr>
          <a:xfrm>
            <a:off x="908498" y="1544400"/>
            <a:ext cx="7094750" cy="23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 txBox="1"/>
          <p:nvPr>
            <p:ph type="title"/>
          </p:nvPr>
        </p:nvSpPr>
        <p:spPr>
          <a:xfrm>
            <a:off x="1047350" y="485300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ENCAIXE</a:t>
            </a:r>
            <a:endParaRPr/>
          </a:p>
        </p:txBody>
      </p:sp>
      <p:pic>
        <p:nvPicPr>
          <p:cNvPr id="622" name="Google Shape;622;p54"/>
          <p:cNvPicPr preferRelativeResize="0"/>
          <p:nvPr/>
        </p:nvPicPr>
        <p:blipFill rotWithShape="1">
          <a:blip r:embed="rId3">
            <a:alphaModFix/>
          </a:blip>
          <a:srcRect b="18085" l="67535" r="7036" t="18053"/>
          <a:stretch/>
        </p:blipFill>
        <p:spPr>
          <a:xfrm>
            <a:off x="483474" y="1168375"/>
            <a:ext cx="1986826" cy="22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200" y="1423550"/>
            <a:ext cx="4454649" cy="30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5225" y="630250"/>
            <a:ext cx="3599125" cy="17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4"/>
          <p:cNvSpPr/>
          <p:nvPr/>
        </p:nvSpPr>
        <p:spPr>
          <a:xfrm>
            <a:off x="3572250" y="3088750"/>
            <a:ext cx="496800" cy="228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4"/>
          <p:cNvSpPr/>
          <p:nvPr/>
        </p:nvSpPr>
        <p:spPr>
          <a:xfrm>
            <a:off x="6007650" y="1886475"/>
            <a:ext cx="881700" cy="492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4"/>
          <p:cNvSpPr/>
          <p:nvPr/>
        </p:nvSpPr>
        <p:spPr>
          <a:xfrm>
            <a:off x="671475" y="1886475"/>
            <a:ext cx="1128000" cy="9069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/>
          <p:nvPr>
            <p:ph type="title"/>
          </p:nvPr>
        </p:nvSpPr>
        <p:spPr>
          <a:xfrm>
            <a:off x="1047350" y="485300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O ENCAIXE</a:t>
            </a:r>
            <a:endParaRPr/>
          </a:p>
        </p:txBody>
      </p:sp>
      <p:pic>
        <p:nvPicPr>
          <p:cNvPr id="633" name="Google Shape;633;p55"/>
          <p:cNvPicPr preferRelativeResize="0"/>
          <p:nvPr/>
        </p:nvPicPr>
        <p:blipFill rotWithShape="1">
          <a:blip r:embed="rId3">
            <a:alphaModFix/>
          </a:blip>
          <a:srcRect b="0" l="0" r="68291" t="42932"/>
          <a:stretch/>
        </p:blipFill>
        <p:spPr>
          <a:xfrm>
            <a:off x="430513" y="1496675"/>
            <a:ext cx="1756250" cy="215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55"/>
          <p:cNvCxnSpPr>
            <a:stCxn id="635" idx="6"/>
            <a:endCxn id="636" idx="1"/>
          </p:cNvCxnSpPr>
          <p:nvPr/>
        </p:nvCxnSpPr>
        <p:spPr>
          <a:xfrm>
            <a:off x="1792088" y="2121425"/>
            <a:ext cx="1348200" cy="4503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55"/>
          <p:cNvSpPr/>
          <p:nvPr/>
        </p:nvSpPr>
        <p:spPr>
          <a:xfrm>
            <a:off x="3140185" y="2239350"/>
            <a:ext cx="3787200" cy="66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5"/>
          <p:cNvSpPr/>
          <p:nvPr/>
        </p:nvSpPr>
        <p:spPr>
          <a:xfrm>
            <a:off x="1281788" y="1953575"/>
            <a:ext cx="510300" cy="3357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7" name="Google Shape;637;p55"/>
          <p:cNvCxnSpPr/>
          <p:nvPr/>
        </p:nvCxnSpPr>
        <p:spPr>
          <a:xfrm>
            <a:off x="7021388" y="2202450"/>
            <a:ext cx="13500" cy="71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38" name="Google Shape;638;p55"/>
          <p:cNvSpPr txBox="1"/>
          <p:nvPr/>
        </p:nvSpPr>
        <p:spPr>
          <a:xfrm>
            <a:off x="7128888" y="2040750"/>
            <a:ext cx="1584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ESPESSURA DO MATERIAL</a:t>
            </a:r>
            <a:endParaRPr b="1" sz="1900" u="sng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39" name="Google Shape;639;p55"/>
          <p:cNvCxnSpPr/>
          <p:nvPr/>
        </p:nvCxnSpPr>
        <p:spPr>
          <a:xfrm rot="10800000">
            <a:off x="3140175" y="2994725"/>
            <a:ext cx="3787200" cy="13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55"/>
          <p:cNvSpPr txBox="1"/>
          <p:nvPr/>
        </p:nvSpPr>
        <p:spPr>
          <a:xfrm>
            <a:off x="3140300" y="3098800"/>
            <a:ext cx="46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DE ACORDO COM A PEÇA DE ENCAIXE</a:t>
            </a:r>
            <a:endParaRPr b="1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6"/>
          <p:cNvSpPr txBox="1"/>
          <p:nvPr>
            <p:ph type="title"/>
          </p:nvPr>
        </p:nvSpPr>
        <p:spPr>
          <a:xfrm>
            <a:off x="1146025" y="445025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56"/>
          <p:cNvGrpSpPr/>
          <p:nvPr/>
        </p:nvGrpSpPr>
        <p:grpSpPr>
          <a:xfrm>
            <a:off x="160588" y="1744288"/>
            <a:ext cx="3599125" cy="1782688"/>
            <a:chOff x="4995775" y="911638"/>
            <a:chExt cx="3599125" cy="1782688"/>
          </a:xfrm>
        </p:grpSpPr>
        <p:pic>
          <p:nvPicPr>
            <p:cNvPr id="647" name="Google Shape;647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5775" y="911638"/>
              <a:ext cx="3599125" cy="174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56"/>
            <p:cNvSpPr/>
            <p:nvPr/>
          </p:nvSpPr>
          <p:spPr>
            <a:xfrm>
              <a:off x="5551025" y="2202025"/>
              <a:ext cx="881700" cy="492300"/>
            </a:xfrm>
            <a:prstGeom prst="rect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56"/>
          <p:cNvSpPr/>
          <p:nvPr/>
        </p:nvSpPr>
        <p:spPr>
          <a:xfrm>
            <a:off x="3921425" y="2081163"/>
            <a:ext cx="2927700" cy="805800"/>
          </a:xfrm>
          <a:prstGeom prst="rect">
            <a:avLst/>
          </a:prstGeom>
          <a:solidFill>
            <a:srgbClr val="A5B7C5"/>
          </a:solidFill>
          <a:ln cap="flat" cmpd="sng" w="9525">
            <a:solidFill>
              <a:srgbClr val="D7DF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0" name="Google Shape;650;p56"/>
          <p:cNvCxnSpPr/>
          <p:nvPr/>
        </p:nvCxnSpPr>
        <p:spPr>
          <a:xfrm rot="10800000">
            <a:off x="7117650" y="2040763"/>
            <a:ext cx="0" cy="99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56"/>
          <p:cNvSpPr txBox="1"/>
          <p:nvPr/>
        </p:nvSpPr>
        <p:spPr>
          <a:xfrm>
            <a:off x="7236338" y="2134363"/>
            <a:ext cx="1584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ESPESSURA DO MATERIAL</a:t>
            </a:r>
            <a:endParaRPr b="1" sz="1900" u="sng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7"/>
          <p:cNvSpPr/>
          <p:nvPr/>
        </p:nvSpPr>
        <p:spPr>
          <a:xfrm flipH="1">
            <a:off x="1628388" y="2172588"/>
            <a:ext cx="3024300" cy="731100"/>
          </a:xfrm>
          <a:prstGeom prst="roundRect">
            <a:avLst>
              <a:gd fmla="val 50000" name="adj"/>
            </a:avLst>
          </a:prstGeom>
          <a:solidFill>
            <a:srgbClr val="E14B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57" name="Google Shape;657;p57"/>
          <p:cNvSpPr txBox="1"/>
          <p:nvPr>
            <p:ph type="title"/>
          </p:nvPr>
        </p:nvSpPr>
        <p:spPr>
          <a:xfrm flipH="1">
            <a:off x="1574675" y="2223438"/>
            <a:ext cx="3254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Seu projeto</a:t>
            </a:r>
            <a:endParaRPr sz="2700"/>
          </a:p>
        </p:txBody>
      </p:sp>
      <p:sp>
        <p:nvSpPr>
          <p:cNvPr id="658" name="Google Shape;658;p57"/>
          <p:cNvSpPr txBox="1"/>
          <p:nvPr>
            <p:ph idx="2" type="title"/>
          </p:nvPr>
        </p:nvSpPr>
        <p:spPr>
          <a:xfrm flipH="1">
            <a:off x="4567125" y="1288350"/>
            <a:ext cx="29619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04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659" name="Google Shape;659;p57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660" name="Google Shape;660;p57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661" name="Google Shape;661;p57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662" name="Google Shape;662;p57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663" name="Google Shape;663;p57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664" name="Google Shape;664;p57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665" name="Google Shape;665;p57"/>
          <p:cNvGrpSpPr/>
          <p:nvPr/>
        </p:nvGrpSpPr>
        <p:grpSpPr>
          <a:xfrm flipH="1">
            <a:off x="742500" y="251862"/>
            <a:ext cx="8566014" cy="265235"/>
            <a:chOff x="-141950" y="4660737"/>
            <a:chExt cx="8566014" cy="265235"/>
          </a:xfrm>
        </p:grpSpPr>
        <p:sp>
          <p:nvSpPr>
            <p:cNvPr id="666" name="Google Shape;666;p57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7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7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7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57"/>
          <p:cNvSpPr/>
          <p:nvPr/>
        </p:nvSpPr>
        <p:spPr>
          <a:xfrm>
            <a:off x="7760475" y="2285400"/>
            <a:ext cx="663525" cy="572700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7"/>
          <p:cNvSpPr/>
          <p:nvPr/>
        </p:nvSpPr>
        <p:spPr>
          <a:xfrm>
            <a:off x="720000" y="2285400"/>
            <a:ext cx="663525" cy="572700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8"/>
          <p:cNvSpPr txBox="1"/>
          <p:nvPr>
            <p:ph type="title"/>
          </p:nvPr>
        </p:nvSpPr>
        <p:spPr>
          <a:xfrm>
            <a:off x="1047350" y="485300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inspiração</a:t>
            </a:r>
            <a:endParaRPr/>
          </a:p>
        </p:txBody>
      </p:sp>
      <p:pic>
        <p:nvPicPr>
          <p:cNvPr id="678" name="Google Shape;6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13" y="1637800"/>
            <a:ext cx="1311425" cy="13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8"/>
          <p:cNvSpPr txBox="1"/>
          <p:nvPr>
            <p:ph type="title"/>
          </p:nvPr>
        </p:nvSpPr>
        <p:spPr>
          <a:xfrm flipH="1">
            <a:off x="1050525" y="3717725"/>
            <a:ext cx="41058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“Sua ideia + Laser cut”</a:t>
            </a:r>
            <a:endParaRPr sz="2000">
              <a:solidFill>
                <a:schemeClr val="accent6"/>
              </a:solidFill>
            </a:endParaRPr>
          </a:p>
        </p:txBody>
      </p:sp>
      <p:pic>
        <p:nvPicPr>
          <p:cNvPr id="680" name="Google Shape;6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500" y="1902588"/>
            <a:ext cx="2110860" cy="7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918" y="2044975"/>
            <a:ext cx="2245700" cy="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8"/>
          <p:cNvSpPr/>
          <p:nvPr/>
        </p:nvSpPr>
        <p:spPr>
          <a:xfrm rot="5400000">
            <a:off x="2775525" y="1390025"/>
            <a:ext cx="655800" cy="3999600"/>
          </a:xfrm>
          <a:prstGeom prst="rightBrace">
            <a:avLst>
              <a:gd fmla="val 50000" name="adj1"/>
              <a:gd fmla="val 5003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/>
          <p:nvPr/>
        </p:nvSpPr>
        <p:spPr>
          <a:xfrm>
            <a:off x="3862925" y="2264100"/>
            <a:ext cx="3792000" cy="731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2"/>
          <p:cNvSpPr txBox="1"/>
          <p:nvPr>
            <p:ph type="title"/>
          </p:nvPr>
        </p:nvSpPr>
        <p:spPr>
          <a:xfrm>
            <a:off x="4056925" y="2312125"/>
            <a:ext cx="3792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O que é CNC?</a:t>
            </a:r>
            <a:endParaRPr sz="2900"/>
          </a:p>
        </p:txBody>
      </p:sp>
      <p:sp>
        <p:nvSpPr>
          <p:cNvPr id="389" name="Google Shape;389;p32"/>
          <p:cNvSpPr txBox="1"/>
          <p:nvPr>
            <p:ph idx="2" type="title"/>
          </p:nvPr>
        </p:nvSpPr>
        <p:spPr>
          <a:xfrm>
            <a:off x="1738713" y="1288350"/>
            <a:ext cx="29619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/>
              <a:t>01</a:t>
            </a:r>
            <a:endParaRPr sz="13000"/>
          </a:p>
        </p:txBody>
      </p:sp>
      <p:grpSp>
        <p:nvGrpSpPr>
          <p:cNvPr id="390" name="Google Shape;390;p32"/>
          <p:cNvGrpSpPr/>
          <p:nvPr/>
        </p:nvGrpSpPr>
        <p:grpSpPr>
          <a:xfrm>
            <a:off x="731250" y="2259513"/>
            <a:ext cx="716225" cy="658800"/>
            <a:chOff x="1345750" y="2151825"/>
            <a:chExt cx="716225" cy="658800"/>
          </a:xfrm>
        </p:grpSpPr>
        <p:sp>
          <p:nvSpPr>
            <p:cNvPr id="391" name="Google Shape;391;p32"/>
            <p:cNvSpPr/>
            <p:nvPr/>
          </p:nvSpPr>
          <p:spPr>
            <a:xfrm>
              <a:off x="1345750" y="2151825"/>
              <a:ext cx="357950" cy="329350"/>
            </a:xfrm>
            <a:custGeom>
              <a:rect b="b" l="l" r="r" t="t"/>
              <a:pathLst>
                <a:path extrusionOk="0" h="13174" w="14318">
                  <a:moveTo>
                    <a:pt x="6541" y="1"/>
                  </a:moveTo>
                  <a:cubicBezTo>
                    <a:pt x="5460" y="1"/>
                    <a:pt x="4103" y="356"/>
                    <a:pt x="2853" y="1709"/>
                  </a:cubicBezTo>
                  <a:cubicBezTo>
                    <a:pt x="1" y="4345"/>
                    <a:pt x="1582" y="7455"/>
                    <a:pt x="1582" y="7455"/>
                  </a:cubicBezTo>
                  <a:cubicBezTo>
                    <a:pt x="3529" y="12227"/>
                    <a:pt x="14318" y="13173"/>
                    <a:pt x="14318" y="13173"/>
                  </a:cubicBezTo>
                  <a:cubicBezTo>
                    <a:pt x="14318" y="13173"/>
                    <a:pt x="13371" y="2385"/>
                    <a:pt x="8599" y="438"/>
                  </a:cubicBezTo>
                  <a:cubicBezTo>
                    <a:pt x="8599" y="438"/>
                    <a:pt x="7740" y="1"/>
                    <a:pt x="6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703675" y="2151825"/>
              <a:ext cx="358300" cy="329350"/>
            </a:xfrm>
            <a:custGeom>
              <a:rect b="b" l="l" r="r" t="t"/>
              <a:pathLst>
                <a:path extrusionOk="0" h="13174" w="14332">
                  <a:moveTo>
                    <a:pt x="7780" y="1"/>
                  </a:moveTo>
                  <a:cubicBezTo>
                    <a:pt x="6580" y="1"/>
                    <a:pt x="5720" y="438"/>
                    <a:pt x="5720" y="438"/>
                  </a:cubicBezTo>
                  <a:cubicBezTo>
                    <a:pt x="947" y="2385"/>
                    <a:pt x="1" y="13173"/>
                    <a:pt x="1" y="13173"/>
                  </a:cubicBezTo>
                  <a:cubicBezTo>
                    <a:pt x="1" y="13173"/>
                    <a:pt x="10789" y="12227"/>
                    <a:pt x="12750" y="7455"/>
                  </a:cubicBezTo>
                  <a:cubicBezTo>
                    <a:pt x="12750" y="7455"/>
                    <a:pt x="14331" y="4345"/>
                    <a:pt x="11479" y="1709"/>
                  </a:cubicBezTo>
                  <a:cubicBezTo>
                    <a:pt x="10223" y="356"/>
                    <a:pt x="8863" y="1"/>
                    <a:pt x="7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345750" y="2481150"/>
              <a:ext cx="357950" cy="329475"/>
            </a:xfrm>
            <a:custGeom>
              <a:rect b="b" l="l" r="r" t="t"/>
              <a:pathLst>
                <a:path extrusionOk="0" h="13179" w="14318">
                  <a:moveTo>
                    <a:pt x="14318" y="0"/>
                  </a:moveTo>
                  <a:cubicBezTo>
                    <a:pt x="14317" y="0"/>
                    <a:pt x="3529" y="947"/>
                    <a:pt x="1582" y="5720"/>
                  </a:cubicBezTo>
                  <a:cubicBezTo>
                    <a:pt x="1582" y="5720"/>
                    <a:pt x="1" y="8829"/>
                    <a:pt x="2853" y="11465"/>
                  </a:cubicBezTo>
                  <a:cubicBezTo>
                    <a:pt x="4101" y="12821"/>
                    <a:pt x="5454" y="13178"/>
                    <a:pt x="6534" y="13178"/>
                  </a:cubicBezTo>
                  <a:cubicBezTo>
                    <a:pt x="7736" y="13178"/>
                    <a:pt x="8599" y="12736"/>
                    <a:pt x="8599" y="12736"/>
                  </a:cubicBezTo>
                  <a:cubicBezTo>
                    <a:pt x="13371" y="10789"/>
                    <a:pt x="14318" y="0"/>
                    <a:pt x="14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703675" y="2481150"/>
              <a:ext cx="358300" cy="329475"/>
            </a:xfrm>
            <a:custGeom>
              <a:rect b="b" l="l" r="r" t="t"/>
              <a:pathLst>
                <a:path extrusionOk="0" h="13179" w="14332">
                  <a:moveTo>
                    <a:pt x="1" y="0"/>
                  </a:moveTo>
                  <a:cubicBezTo>
                    <a:pt x="1" y="0"/>
                    <a:pt x="947" y="10789"/>
                    <a:pt x="5720" y="12736"/>
                  </a:cubicBezTo>
                  <a:cubicBezTo>
                    <a:pt x="5720" y="12736"/>
                    <a:pt x="6583" y="13178"/>
                    <a:pt x="7787" y="13178"/>
                  </a:cubicBezTo>
                  <a:cubicBezTo>
                    <a:pt x="8869" y="13178"/>
                    <a:pt x="10225" y="12821"/>
                    <a:pt x="11479" y="11465"/>
                  </a:cubicBezTo>
                  <a:cubicBezTo>
                    <a:pt x="14331" y="8829"/>
                    <a:pt x="12750" y="5720"/>
                    <a:pt x="12750" y="5720"/>
                  </a:cubicBezTo>
                  <a:cubicBezTo>
                    <a:pt x="10789" y="94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32"/>
          <p:cNvGrpSpPr/>
          <p:nvPr/>
        </p:nvGrpSpPr>
        <p:grpSpPr>
          <a:xfrm>
            <a:off x="7696525" y="2259513"/>
            <a:ext cx="716225" cy="658800"/>
            <a:chOff x="1345750" y="2151825"/>
            <a:chExt cx="716225" cy="658800"/>
          </a:xfrm>
        </p:grpSpPr>
        <p:sp>
          <p:nvSpPr>
            <p:cNvPr id="396" name="Google Shape;396;p32"/>
            <p:cNvSpPr/>
            <p:nvPr/>
          </p:nvSpPr>
          <p:spPr>
            <a:xfrm>
              <a:off x="1345750" y="2151825"/>
              <a:ext cx="357950" cy="329350"/>
            </a:xfrm>
            <a:custGeom>
              <a:rect b="b" l="l" r="r" t="t"/>
              <a:pathLst>
                <a:path extrusionOk="0" h="13174" w="14318">
                  <a:moveTo>
                    <a:pt x="6541" y="1"/>
                  </a:moveTo>
                  <a:cubicBezTo>
                    <a:pt x="5460" y="1"/>
                    <a:pt x="4103" y="356"/>
                    <a:pt x="2853" y="1709"/>
                  </a:cubicBezTo>
                  <a:cubicBezTo>
                    <a:pt x="1" y="4345"/>
                    <a:pt x="1582" y="7455"/>
                    <a:pt x="1582" y="7455"/>
                  </a:cubicBezTo>
                  <a:cubicBezTo>
                    <a:pt x="3529" y="12227"/>
                    <a:pt x="14318" y="13173"/>
                    <a:pt x="14318" y="13173"/>
                  </a:cubicBezTo>
                  <a:cubicBezTo>
                    <a:pt x="14318" y="13173"/>
                    <a:pt x="13371" y="2385"/>
                    <a:pt x="8599" y="438"/>
                  </a:cubicBezTo>
                  <a:cubicBezTo>
                    <a:pt x="8599" y="438"/>
                    <a:pt x="7740" y="1"/>
                    <a:pt x="6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703675" y="2151825"/>
              <a:ext cx="358300" cy="329350"/>
            </a:xfrm>
            <a:custGeom>
              <a:rect b="b" l="l" r="r" t="t"/>
              <a:pathLst>
                <a:path extrusionOk="0" h="13174" w="14332">
                  <a:moveTo>
                    <a:pt x="7780" y="1"/>
                  </a:moveTo>
                  <a:cubicBezTo>
                    <a:pt x="6580" y="1"/>
                    <a:pt x="5720" y="438"/>
                    <a:pt x="5720" y="438"/>
                  </a:cubicBezTo>
                  <a:cubicBezTo>
                    <a:pt x="947" y="2385"/>
                    <a:pt x="1" y="13173"/>
                    <a:pt x="1" y="13173"/>
                  </a:cubicBezTo>
                  <a:cubicBezTo>
                    <a:pt x="1" y="13173"/>
                    <a:pt x="10789" y="12227"/>
                    <a:pt x="12750" y="7455"/>
                  </a:cubicBezTo>
                  <a:cubicBezTo>
                    <a:pt x="12750" y="7455"/>
                    <a:pt x="14331" y="4345"/>
                    <a:pt x="11479" y="1709"/>
                  </a:cubicBezTo>
                  <a:cubicBezTo>
                    <a:pt x="10223" y="356"/>
                    <a:pt x="8863" y="1"/>
                    <a:pt x="7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345750" y="2481150"/>
              <a:ext cx="357950" cy="329475"/>
            </a:xfrm>
            <a:custGeom>
              <a:rect b="b" l="l" r="r" t="t"/>
              <a:pathLst>
                <a:path extrusionOk="0" h="13179" w="14318">
                  <a:moveTo>
                    <a:pt x="14318" y="0"/>
                  </a:moveTo>
                  <a:cubicBezTo>
                    <a:pt x="14317" y="0"/>
                    <a:pt x="3529" y="947"/>
                    <a:pt x="1582" y="5720"/>
                  </a:cubicBezTo>
                  <a:cubicBezTo>
                    <a:pt x="1582" y="5720"/>
                    <a:pt x="1" y="8829"/>
                    <a:pt x="2853" y="11465"/>
                  </a:cubicBezTo>
                  <a:cubicBezTo>
                    <a:pt x="4101" y="12821"/>
                    <a:pt x="5454" y="13178"/>
                    <a:pt x="6534" y="13178"/>
                  </a:cubicBezTo>
                  <a:cubicBezTo>
                    <a:pt x="7736" y="13178"/>
                    <a:pt x="8599" y="12736"/>
                    <a:pt x="8599" y="12736"/>
                  </a:cubicBezTo>
                  <a:cubicBezTo>
                    <a:pt x="13371" y="10789"/>
                    <a:pt x="14318" y="0"/>
                    <a:pt x="14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703675" y="2481150"/>
              <a:ext cx="358300" cy="329475"/>
            </a:xfrm>
            <a:custGeom>
              <a:rect b="b" l="l" r="r" t="t"/>
              <a:pathLst>
                <a:path extrusionOk="0" h="13179" w="14332">
                  <a:moveTo>
                    <a:pt x="1" y="0"/>
                  </a:moveTo>
                  <a:cubicBezTo>
                    <a:pt x="1" y="0"/>
                    <a:pt x="947" y="10789"/>
                    <a:pt x="5720" y="12736"/>
                  </a:cubicBezTo>
                  <a:cubicBezTo>
                    <a:pt x="5720" y="12736"/>
                    <a:pt x="6583" y="13178"/>
                    <a:pt x="7787" y="13178"/>
                  </a:cubicBezTo>
                  <a:cubicBezTo>
                    <a:pt x="8869" y="13178"/>
                    <a:pt x="10225" y="12821"/>
                    <a:pt x="11479" y="11465"/>
                  </a:cubicBezTo>
                  <a:cubicBezTo>
                    <a:pt x="14331" y="8829"/>
                    <a:pt x="12750" y="5720"/>
                    <a:pt x="12750" y="5720"/>
                  </a:cubicBezTo>
                  <a:cubicBezTo>
                    <a:pt x="10789" y="94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9"/>
          <p:cNvSpPr txBox="1"/>
          <p:nvPr>
            <p:ph type="title"/>
          </p:nvPr>
        </p:nvSpPr>
        <p:spPr>
          <a:xfrm>
            <a:off x="1047350" y="485300"/>
            <a:ext cx="72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inspiração</a:t>
            </a:r>
            <a:endParaRPr/>
          </a:p>
        </p:txBody>
      </p:sp>
      <p:sp>
        <p:nvSpPr>
          <p:cNvPr id="688" name="Google Shape;688;p59"/>
          <p:cNvSpPr txBox="1"/>
          <p:nvPr/>
        </p:nvSpPr>
        <p:spPr>
          <a:xfrm>
            <a:off x="8191975" y="4109425"/>
            <a:ext cx="225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link</a:t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89" name="Google Shape;68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50" y="1058000"/>
            <a:ext cx="4032867" cy="28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4517" y="1658300"/>
            <a:ext cx="4627082" cy="185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0"/>
          <p:cNvSpPr txBox="1"/>
          <p:nvPr>
            <p:ph idx="1" type="body"/>
          </p:nvPr>
        </p:nvSpPr>
        <p:spPr>
          <a:xfrm>
            <a:off x="195250" y="411475"/>
            <a:ext cx="4080000" cy="11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inspiração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00" y="1020625"/>
            <a:ext cx="2595950" cy="355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075" y="1208650"/>
            <a:ext cx="2808725" cy="28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0"/>
          <p:cNvSpPr txBox="1"/>
          <p:nvPr/>
        </p:nvSpPr>
        <p:spPr>
          <a:xfrm>
            <a:off x="7359350" y="4571425"/>
            <a:ext cx="13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link</a:t>
            </a:r>
            <a:endParaRPr>
              <a:solidFill>
                <a:srgbClr val="E14B6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50" y="235600"/>
            <a:ext cx="3983875" cy="28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500" y="1640150"/>
            <a:ext cx="4783500" cy="298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2"/>
          <p:cNvSpPr txBox="1"/>
          <p:nvPr/>
        </p:nvSpPr>
        <p:spPr>
          <a:xfrm>
            <a:off x="903000" y="1109550"/>
            <a:ext cx="73380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rPr>
              <a:t>MUITO OBRIGADA POR PARTICIPAR!</a:t>
            </a:r>
            <a:endParaRPr sz="3000">
              <a:solidFill>
                <a:schemeClr val="dk1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rPr>
              <a:t>POR FAVOR LEMBRE-SE DE RESPONDER A AVALIAÇÃO DE SUA </a:t>
            </a:r>
            <a:r>
              <a:rPr lang="en"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rPr>
              <a:t>EXPERIÊNCIA</a:t>
            </a:r>
            <a:endParaRPr sz="3000">
              <a:solidFill>
                <a:schemeClr val="dk1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rPr>
              <a:t>inovalab@restinga.ifrs.edu.br</a:t>
            </a:r>
            <a:r>
              <a:rPr lang="en">
                <a:latin typeface="Amaranth"/>
                <a:ea typeface="Amaranth"/>
                <a:cs typeface="Amaranth"/>
                <a:sym typeface="Amaranth"/>
              </a:rPr>
              <a:t>.</a:t>
            </a:r>
            <a:endParaRPr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idx="1" type="subTitle"/>
          </p:nvPr>
        </p:nvSpPr>
        <p:spPr>
          <a:xfrm>
            <a:off x="1440450" y="1246425"/>
            <a:ext cx="6263100" cy="26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O CNC </a:t>
            </a:r>
            <a:r>
              <a:rPr lang="en" sz="2700"/>
              <a:t>(controle numérico computadorizado) é </a:t>
            </a:r>
            <a:r>
              <a:rPr lang="en" sz="2700"/>
              <a:t>uma série de comandos de posição e velocidade que são transmitidos </a:t>
            </a:r>
            <a:r>
              <a:rPr b="1" lang="en" sz="2700">
                <a:highlight>
                  <a:schemeClr val="accent4"/>
                </a:highlight>
              </a:rPr>
              <a:t>através do código G</a:t>
            </a:r>
            <a:r>
              <a:rPr lang="en" sz="2700"/>
              <a:t>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5" name="Google Shape;405;p33"/>
          <p:cNvSpPr/>
          <p:nvPr/>
        </p:nvSpPr>
        <p:spPr>
          <a:xfrm>
            <a:off x="1479000" y="3877125"/>
            <a:ext cx="442704" cy="382105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7222300" y="3877125"/>
            <a:ext cx="442704" cy="382105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>
            <p:ph idx="1" type="subTitle"/>
          </p:nvPr>
        </p:nvSpPr>
        <p:spPr>
          <a:xfrm>
            <a:off x="1440450" y="1541875"/>
            <a:ext cx="6263100" cy="26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Logo, uma </a:t>
            </a:r>
            <a:r>
              <a:rPr b="1" lang="en" sz="2700">
                <a:highlight>
                  <a:schemeClr val="accent4"/>
                </a:highlight>
              </a:rPr>
              <a:t>CNC LASER</a:t>
            </a:r>
            <a:r>
              <a:rPr lang="en" sz="2700"/>
              <a:t> é um dispositivo que</a:t>
            </a:r>
            <a:r>
              <a:rPr b="1" lang="en" sz="2700"/>
              <a:t> </a:t>
            </a:r>
            <a:r>
              <a:rPr lang="en" sz="2700"/>
              <a:t>usa o CNC para  </a:t>
            </a:r>
            <a:r>
              <a:rPr b="1" lang="en" sz="2700">
                <a:highlight>
                  <a:schemeClr val="accent4"/>
                </a:highlight>
              </a:rPr>
              <a:t>direcionar o raio laser e controlar sua potência e velocidade.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2" name="Google Shape;412;p34"/>
          <p:cNvSpPr/>
          <p:nvPr/>
        </p:nvSpPr>
        <p:spPr>
          <a:xfrm>
            <a:off x="1479000" y="3877125"/>
            <a:ext cx="442704" cy="382105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4"/>
          <p:cNvSpPr/>
          <p:nvPr/>
        </p:nvSpPr>
        <p:spPr>
          <a:xfrm>
            <a:off x="7222300" y="3877125"/>
            <a:ext cx="442704" cy="382105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5"/>
          <p:cNvPicPr preferRelativeResize="0"/>
          <p:nvPr/>
        </p:nvPicPr>
        <p:blipFill rotWithShape="1">
          <a:blip r:embed="rId3">
            <a:alphaModFix/>
          </a:blip>
          <a:srcRect b="11182" l="0" r="0" t="0"/>
          <a:stretch/>
        </p:blipFill>
        <p:spPr>
          <a:xfrm>
            <a:off x="865075" y="1091675"/>
            <a:ext cx="7413852" cy="3035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35"/>
          <p:cNvCxnSpPr/>
          <p:nvPr/>
        </p:nvCxnSpPr>
        <p:spPr>
          <a:xfrm flipH="1">
            <a:off x="1655625" y="1669700"/>
            <a:ext cx="827700" cy="346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0" name="Google Shape;420;p35"/>
          <p:cNvCxnSpPr/>
          <p:nvPr/>
        </p:nvCxnSpPr>
        <p:spPr>
          <a:xfrm>
            <a:off x="1514050" y="2108350"/>
            <a:ext cx="5327400" cy="56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1" name="Google Shape;421;p35"/>
          <p:cNvCxnSpPr/>
          <p:nvPr/>
        </p:nvCxnSpPr>
        <p:spPr>
          <a:xfrm flipH="1">
            <a:off x="7209275" y="2483325"/>
            <a:ext cx="7200" cy="750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/>
          <p:nvPr/>
        </p:nvSpPr>
        <p:spPr>
          <a:xfrm flipH="1">
            <a:off x="1614963" y="1883100"/>
            <a:ext cx="3024300" cy="73110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"/>
          <p:cNvSpPr txBox="1"/>
          <p:nvPr>
            <p:ph type="title"/>
          </p:nvPr>
        </p:nvSpPr>
        <p:spPr>
          <a:xfrm flipH="1">
            <a:off x="1499925" y="1883088"/>
            <a:ext cx="3254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CONFIGURANDO CORTE</a:t>
            </a:r>
            <a:endParaRPr sz="2100"/>
          </a:p>
        </p:txBody>
      </p:sp>
      <p:sp>
        <p:nvSpPr>
          <p:cNvPr id="428" name="Google Shape;428;p36"/>
          <p:cNvSpPr txBox="1"/>
          <p:nvPr>
            <p:ph idx="2" type="title"/>
          </p:nvPr>
        </p:nvSpPr>
        <p:spPr>
          <a:xfrm flipH="1">
            <a:off x="4567125" y="1288350"/>
            <a:ext cx="29619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429" name="Google Shape;429;p36"/>
          <p:cNvGrpSpPr/>
          <p:nvPr/>
        </p:nvGrpSpPr>
        <p:grpSpPr>
          <a:xfrm>
            <a:off x="-141950" y="4660737"/>
            <a:ext cx="8566014" cy="265235"/>
            <a:chOff x="-141950" y="4660737"/>
            <a:chExt cx="8566014" cy="265235"/>
          </a:xfrm>
        </p:grpSpPr>
        <p:sp>
          <p:nvSpPr>
            <p:cNvPr id="430" name="Google Shape;430;p36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36"/>
          <p:cNvGrpSpPr/>
          <p:nvPr/>
        </p:nvGrpSpPr>
        <p:grpSpPr>
          <a:xfrm flipH="1">
            <a:off x="742500" y="251862"/>
            <a:ext cx="8566014" cy="265235"/>
            <a:chOff x="-141950" y="4660737"/>
            <a:chExt cx="8566014" cy="265235"/>
          </a:xfrm>
        </p:grpSpPr>
        <p:sp>
          <p:nvSpPr>
            <p:cNvPr id="436" name="Google Shape;436;p36"/>
            <p:cNvSpPr/>
            <p:nvPr/>
          </p:nvSpPr>
          <p:spPr>
            <a:xfrm rot="-5400000">
              <a:off x="2093650" y="2495200"/>
              <a:ext cx="125100" cy="4596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481297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592672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7040467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8154212" y="4660737"/>
              <a:ext cx="269852" cy="265235"/>
            </a:xfrm>
            <a:custGeom>
              <a:rect b="b" l="l" r="r" t="t"/>
              <a:pathLst>
                <a:path extrusionOk="0" h="29528" w="30042">
                  <a:moveTo>
                    <a:pt x="15008" y="1"/>
                  </a:moveTo>
                  <a:cubicBezTo>
                    <a:pt x="10641" y="96"/>
                    <a:pt x="11898" y="4206"/>
                    <a:pt x="11898" y="4206"/>
                  </a:cubicBezTo>
                  <a:lnTo>
                    <a:pt x="14183" y="13358"/>
                  </a:lnTo>
                  <a:lnTo>
                    <a:pt x="14183" y="13358"/>
                  </a:lnTo>
                  <a:lnTo>
                    <a:pt x="7220" y="6802"/>
                  </a:lnTo>
                  <a:cubicBezTo>
                    <a:pt x="7220" y="6802"/>
                    <a:pt x="6072" y="5590"/>
                    <a:pt x="4667" y="5590"/>
                  </a:cubicBezTo>
                  <a:cubicBezTo>
                    <a:pt x="3820" y="5590"/>
                    <a:pt x="2881" y="6029"/>
                    <a:pt x="2043" y="7437"/>
                  </a:cubicBezTo>
                  <a:cubicBezTo>
                    <a:pt x="1" y="11290"/>
                    <a:pt x="4192" y="12195"/>
                    <a:pt x="4192" y="12195"/>
                  </a:cubicBezTo>
                  <a:lnTo>
                    <a:pt x="13169" y="14670"/>
                  </a:lnTo>
                  <a:lnTo>
                    <a:pt x="4233" y="17212"/>
                  </a:lnTo>
                  <a:cubicBezTo>
                    <a:pt x="4233" y="17212"/>
                    <a:pt x="42" y="18158"/>
                    <a:pt x="2124" y="21998"/>
                  </a:cubicBezTo>
                  <a:cubicBezTo>
                    <a:pt x="2966" y="23389"/>
                    <a:pt x="3902" y="23826"/>
                    <a:pt x="4745" y="23826"/>
                  </a:cubicBezTo>
                  <a:cubicBezTo>
                    <a:pt x="6162" y="23826"/>
                    <a:pt x="7315" y="22593"/>
                    <a:pt x="7315" y="22593"/>
                  </a:cubicBezTo>
                  <a:lnTo>
                    <a:pt x="14129" y="16062"/>
                  </a:lnTo>
                  <a:lnTo>
                    <a:pt x="11898" y="25351"/>
                  </a:lnTo>
                  <a:cubicBezTo>
                    <a:pt x="11898" y="25351"/>
                    <a:pt x="10668" y="29461"/>
                    <a:pt x="15035" y="29528"/>
                  </a:cubicBezTo>
                  <a:cubicBezTo>
                    <a:pt x="19388" y="29392"/>
                    <a:pt x="18090" y="25310"/>
                    <a:pt x="18090" y="25310"/>
                  </a:cubicBezTo>
                  <a:lnTo>
                    <a:pt x="15725" y="16130"/>
                  </a:lnTo>
                  <a:lnTo>
                    <a:pt x="15725" y="16130"/>
                  </a:lnTo>
                  <a:lnTo>
                    <a:pt x="22795" y="22822"/>
                  </a:lnTo>
                  <a:cubicBezTo>
                    <a:pt x="22795" y="22822"/>
                    <a:pt x="23947" y="24043"/>
                    <a:pt x="25356" y="24043"/>
                  </a:cubicBezTo>
                  <a:cubicBezTo>
                    <a:pt x="26200" y="24043"/>
                    <a:pt x="27137" y="23604"/>
                    <a:pt x="27973" y="22200"/>
                  </a:cubicBezTo>
                  <a:cubicBezTo>
                    <a:pt x="30028" y="18347"/>
                    <a:pt x="25837" y="17428"/>
                    <a:pt x="25837" y="17428"/>
                  </a:cubicBezTo>
                  <a:lnTo>
                    <a:pt x="16738" y="14899"/>
                  </a:lnTo>
                  <a:lnTo>
                    <a:pt x="25877" y="12074"/>
                  </a:lnTo>
                  <a:cubicBezTo>
                    <a:pt x="25877" y="12074"/>
                    <a:pt x="30041" y="11033"/>
                    <a:pt x="27878" y="7247"/>
                  </a:cubicBezTo>
                  <a:cubicBezTo>
                    <a:pt x="27021" y="5907"/>
                    <a:pt x="26097" y="5481"/>
                    <a:pt x="25269" y="5481"/>
                  </a:cubicBezTo>
                  <a:cubicBezTo>
                    <a:pt x="23825" y="5481"/>
                    <a:pt x="22674" y="6775"/>
                    <a:pt x="22674" y="6775"/>
                  </a:cubicBezTo>
                  <a:lnTo>
                    <a:pt x="15725" y="13751"/>
                  </a:lnTo>
                  <a:lnTo>
                    <a:pt x="18104" y="4206"/>
                  </a:lnTo>
                  <a:cubicBezTo>
                    <a:pt x="18104" y="4206"/>
                    <a:pt x="19361" y="96"/>
                    <a:pt x="15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/>
          <p:nvPr/>
        </p:nvSpPr>
        <p:spPr>
          <a:xfrm>
            <a:off x="7760475" y="2285400"/>
            <a:ext cx="663525" cy="572700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720000" y="2285400"/>
            <a:ext cx="663525" cy="572700"/>
          </a:xfrm>
          <a:custGeom>
            <a:rect b="b" l="l" r="r" t="t"/>
            <a:pathLst>
              <a:path extrusionOk="0" h="22908" w="26541">
                <a:moveTo>
                  <a:pt x="2027" y="1"/>
                </a:moveTo>
                <a:cubicBezTo>
                  <a:pt x="1643" y="1"/>
                  <a:pt x="1335" y="102"/>
                  <a:pt x="1123" y="314"/>
                </a:cubicBezTo>
                <a:cubicBezTo>
                  <a:pt x="1" y="1423"/>
                  <a:pt x="2001" y="5235"/>
                  <a:pt x="5571" y="8818"/>
                </a:cubicBezTo>
                <a:cubicBezTo>
                  <a:pt x="6598" y="9832"/>
                  <a:pt x="7640" y="10724"/>
                  <a:pt x="8626" y="11454"/>
                </a:cubicBezTo>
                <a:cubicBezTo>
                  <a:pt x="7640" y="12184"/>
                  <a:pt x="6598" y="13076"/>
                  <a:pt x="5571" y="14091"/>
                </a:cubicBezTo>
                <a:cubicBezTo>
                  <a:pt x="2001" y="17673"/>
                  <a:pt x="1" y="21486"/>
                  <a:pt x="1123" y="22594"/>
                </a:cubicBezTo>
                <a:cubicBezTo>
                  <a:pt x="1335" y="22807"/>
                  <a:pt x="1643" y="22908"/>
                  <a:pt x="2028" y="22908"/>
                </a:cubicBezTo>
                <a:cubicBezTo>
                  <a:pt x="3675" y="22908"/>
                  <a:pt x="6722" y="21051"/>
                  <a:pt x="9627" y="18147"/>
                </a:cubicBezTo>
                <a:cubicBezTo>
                  <a:pt x="11182" y="16592"/>
                  <a:pt x="12439" y="14996"/>
                  <a:pt x="13277" y="13590"/>
                </a:cubicBezTo>
                <a:cubicBezTo>
                  <a:pt x="14102" y="14996"/>
                  <a:pt x="15359" y="16592"/>
                  <a:pt x="16914" y="18147"/>
                </a:cubicBezTo>
                <a:cubicBezTo>
                  <a:pt x="19819" y="21051"/>
                  <a:pt x="22866" y="22908"/>
                  <a:pt x="24513" y="22908"/>
                </a:cubicBezTo>
                <a:cubicBezTo>
                  <a:pt x="24897" y="22908"/>
                  <a:pt x="25205" y="22807"/>
                  <a:pt x="25417" y="22594"/>
                </a:cubicBezTo>
                <a:cubicBezTo>
                  <a:pt x="26540" y="21486"/>
                  <a:pt x="24552" y="17673"/>
                  <a:pt x="20970" y="14091"/>
                </a:cubicBezTo>
                <a:cubicBezTo>
                  <a:pt x="19943" y="13076"/>
                  <a:pt x="18901" y="12184"/>
                  <a:pt x="17915" y="11454"/>
                </a:cubicBezTo>
                <a:cubicBezTo>
                  <a:pt x="18901" y="10724"/>
                  <a:pt x="19943" y="9832"/>
                  <a:pt x="20970" y="8818"/>
                </a:cubicBezTo>
                <a:cubicBezTo>
                  <a:pt x="24552" y="5235"/>
                  <a:pt x="26540" y="1423"/>
                  <a:pt x="25417" y="314"/>
                </a:cubicBezTo>
                <a:cubicBezTo>
                  <a:pt x="25205" y="102"/>
                  <a:pt x="24897" y="1"/>
                  <a:pt x="24513" y="1"/>
                </a:cubicBezTo>
                <a:cubicBezTo>
                  <a:pt x="22867" y="1"/>
                  <a:pt x="19819" y="1857"/>
                  <a:pt x="16914" y="4762"/>
                </a:cubicBezTo>
                <a:cubicBezTo>
                  <a:pt x="15359" y="6317"/>
                  <a:pt x="14102" y="7912"/>
                  <a:pt x="13277" y="9318"/>
                </a:cubicBezTo>
                <a:cubicBezTo>
                  <a:pt x="12439" y="7912"/>
                  <a:pt x="11182" y="6317"/>
                  <a:pt x="9627" y="4762"/>
                </a:cubicBezTo>
                <a:cubicBezTo>
                  <a:pt x="6722" y="1857"/>
                  <a:pt x="3674" y="1"/>
                  <a:pt x="20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00" y="152400"/>
            <a:ext cx="810201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50" y="628650"/>
            <a:ext cx="4181551" cy="32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8"/>
          <p:cNvPicPr preferRelativeResize="0"/>
          <p:nvPr/>
        </p:nvPicPr>
        <p:blipFill rotWithShape="1">
          <a:blip r:embed="rId4">
            <a:alphaModFix/>
          </a:blip>
          <a:srcRect b="0" l="6331" r="0" t="0"/>
          <a:stretch/>
        </p:blipFill>
        <p:spPr>
          <a:xfrm>
            <a:off x="3388300" y="1628675"/>
            <a:ext cx="5512850" cy="30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8"/>
          <p:cNvSpPr/>
          <p:nvPr/>
        </p:nvSpPr>
        <p:spPr>
          <a:xfrm rot="2479810">
            <a:off x="4519688" y="2571787"/>
            <a:ext cx="381134" cy="362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Subject for Elementary - 2nd Grade: Biology by Slidesgo">
  <a:themeElements>
    <a:clrScheme name="Simple Light">
      <a:dk1>
        <a:srgbClr val="ECECEC"/>
      </a:dk1>
      <a:lt1>
        <a:srgbClr val="1A1B20"/>
      </a:lt1>
      <a:dk2>
        <a:srgbClr val="F7B82E"/>
      </a:dk2>
      <a:lt2>
        <a:srgbClr val="017430"/>
      </a:lt2>
      <a:accent1>
        <a:srgbClr val="E87020"/>
      </a:accent1>
      <a:accent2>
        <a:srgbClr val="5486EB"/>
      </a:accent2>
      <a:accent3>
        <a:srgbClr val="DB1D39"/>
      </a:accent3>
      <a:accent4>
        <a:srgbClr val="D47C93"/>
      </a:accent4>
      <a:accent5>
        <a:srgbClr val="FFFFFF"/>
      </a:accent5>
      <a:accent6>
        <a:srgbClr val="FFFFFF"/>
      </a:accent6>
      <a:hlink>
        <a:srgbClr val="ECEC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